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7" r:id="rId4"/>
    <p:sldMasterId id="2147484152" r:id="rId5"/>
    <p:sldMasterId id="2147484185" r:id="rId6"/>
  </p:sldMasterIdLst>
  <p:notesMasterIdLst>
    <p:notesMasterId r:id="rId41"/>
  </p:notesMasterIdLst>
  <p:handoutMasterIdLst>
    <p:handoutMasterId r:id="rId42"/>
  </p:handoutMasterIdLst>
  <p:sldIdLst>
    <p:sldId id="276" r:id="rId7"/>
    <p:sldId id="603" r:id="rId8"/>
    <p:sldId id="602" r:id="rId9"/>
    <p:sldId id="608" r:id="rId10"/>
    <p:sldId id="607" r:id="rId11"/>
    <p:sldId id="604" r:id="rId12"/>
    <p:sldId id="477" r:id="rId13"/>
    <p:sldId id="619" r:id="rId14"/>
    <p:sldId id="621" r:id="rId15"/>
    <p:sldId id="625" r:id="rId16"/>
    <p:sldId id="627" r:id="rId17"/>
    <p:sldId id="628" r:id="rId18"/>
    <p:sldId id="269" r:id="rId19"/>
    <p:sldId id="270" r:id="rId20"/>
    <p:sldId id="626" r:id="rId21"/>
    <p:sldId id="622" r:id="rId22"/>
    <p:sldId id="610" r:id="rId23"/>
    <p:sldId id="611" r:id="rId24"/>
    <p:sldId id="617" r:id="rId25"/>
    <p:sldId id="612" r:id="rId26"/>
    <p:sldId id="613" r:id="rId27"/>
    <p:sldId id="614" r:id="rId28"/>
    <p:sldId id="616" r:id="rId29"/>
    <p:sldId id="576" r:id="rId30"/>
    <p:sldId id="577" r:id="rId31"/>
    <p:sldId id="591" r:id="rId32"/>
    <p:sldId id="629" r:id="rId33"/>
    <p:sldId id="585" r:id="rId34"/>
    <p:sldId id="618" r:id="rId35"/>
    <p:sldId id="624" r:id="rId36"/>
    <p:sldId id="605" r:id="rId37"/>
    <p:sldId id="601" r:id="rId38"/>
    <p:sldId id="580" r:id="rId39"/>
    <p:sldId id="615" r:id="rId4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4DB2333E-C598-CA4D-8CA1-3E084E59E09D}">
          <p14:sldIdLst>
            <p14:sldId id="276"/>
            <p14:sldId id="603"/>
          </p14:sldIdLst>
        </p14:section>
        <p14:section name="Main Slides" id="{8C7ED0EB-B60E-284A-9B96-9274724A3B41}">
          <p14:sldIdLst>
            <p14:sldId id="602"/>
            <p14:sldId id="608"/>
            <p14:sldId id="607"/>
            <p14:sldId id="604"/>
            <p14:sldId id="477"/>
            <p14:sldId id="619"/>
            <p14:sldId id="621"/>
            <p14:sldId id="625"/>
            <p14:sldId id="627"/>
            <p14:sldId id="628"/>
            <p14:sldId id="269"/>
            <p14:sldId id="270"/>
            <p14:sldId id="626"/>
            <p14:sldId id="622"/>
            <p14:sldId id="610"/>
            <p14:sldId id="611"/>
            <p14:sldId id="617"/>
            <p14:sldId id="612"/>
            <p14:sldId id="613"/>
            <p14:sldId id="614"/>
            <p14:sldId id="616"/>
            <p14:sldId id="576"/>
            <p14:sldId id="577"/>
            <p14:sldId id="591"/>
            <p14:sldId id="629"/>
            <p14:sldId id="585"/>
            <p14:sldId id="618"/>
            <p14:sldId id="624"/>
            <p14:sldId id="605"/>
            <p14:sldId id="601"/>
            <p14:sldId id="580"/>
            <p14:sldId id="615"/>
          </p14:sldIdLst>
        </p14:section>
        <p14:section name="Appendix" id="{917B3779-6B33-ED4F-8728-1C3849BAD49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ss Meats" initials="JM" lastIdx="3" clrIdx="0"/>
  <p:cmAuthor id="1" name="Laurel Nelson-Cucchiara" initials="LNC" lastIdx="1" clrIdx="1"/>
  <p:cmAuthor id="2" name="Wendy Harms" initials="WH" lastIdx="3" clrIdx="2"/>
  <p:cmAuthor id="3" name="Heather Keyte" initials="HK" lastIdx="1" clrIdx="3">
    <p:extLst>
      <p:ext uri="{19B8F6BF-5375-455C-9EA6-DF929625EA0E}">
        <p15:presenceInfo xmlns:p15="http://schemas.microsoft.com/office/powerpoint/2012/main" userId="S-1-5-21-985764190-3152049092-308738421-11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50"/>
    <a:srgbClr val="E43A5A"/>
    <a:srgbClr val="FFFFFF"/>
    <a:srgbClr val="289CD7"/>
    <a:srgbClr val="EBEBEB"/>
    <a:srgbClr val="4E9AD1"/>
    <a:srgbClr val="2A2B2F"/>
    <a:srgbClr val="005130"/>
    <a:srgbClr val="B7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94E47-E561-4AC4-B459-A9EC64190671}" v="22" dt="2023-12-18T16:25:47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0" autoAdjust="0"/>
    <p:restoredTop sz="94660"/>
  </p:normalViewPr>
  <p:slideViewPr>
    <p:cSldViewPr snapToGrid="0">
      <p:cViewPr>
        <p:scale>
          <a:sx n="150" d="100"/>
          <a:sy n="150" d="100"/>
        </p:scale>
        <p:origin x="19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 Ward" userId="3430db7c-cd01-415a-a116-58619fbd9c70" providerId="ADAL" clId="{B2A94E47-E561-4AC4-B459-A9EC64190671}"/>
    <pc:docChg chg="undo redo custSel addSld delSld modSld sldOrd modMainMaster modSection">
      <pc:chgData name="Ash Ward" userId="3430db7c-cd01-415a-a116-58619fbd9c70" providerId="ADAL" clId="{B2A94E47-E561-4AC4-B459-A9EC64190671}" dt="2023-12-18T17:26:24.273" v="10491" actId="478"/>
      <pc:docMkLst>
        <pc:docMk/>
      </pc:docMkLst>
      <pc:sldChg chg="addSp modSp mod">
        <pc:chgData name="Ash Ward" userId="3430db7c-cd01-415a-a116-58619fbd9c70" providerId="ADAL" clId="{B2A94E47-E561-4AC4-B459-A9EC64190671}" dt="2023-12-18T17:23:45.205" v="10479" actId="34818"/>
        <pc:sldMkLst>
          <pc:docMk/>
          <pc:sldMk cId="2027651369" sldId="269"/>
        </pc:sldMkLst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027651369" sldId="269"/>
            <ac:picMk id="3" creationId="{52C6353B-80C4-5DDA-85AA-1B6D34F24CFC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027651369" sldId="269"/>
            <ac:picMk id="5" creationId="{BBFD64B1-BE9E-AB93-8A6E-97D493C9BD8B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027651369" sldId="269"/>
            <ac:picMk id="6" creationId="{2E6A5FD9-C9A3-D159-5113-2C3A231C4AEF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027651369" sldId="269"/>
            <ac:picMk id="7" creationId="{2F2B5B6D-5C72-A76F-8567-3848EB948E30}"/>
          </ac:picMkLst>
        </pc:picChg>
      </pc:sldChg>
      <pc:sldChg chg="addSp modSp mod">
        <pc:chgData name="Ash Ward" userId="3430db7c-cd01-415a-a116-58619fbd9c70" providerId="ADAL" clId="{B2A94E47-E561-4AC4-B459-A9EC64190671}" dt="2023-12-18T17:23:45.205" v="10479" actId="34818"/>
        <pc:sldMkLst>
          <pc:docMk/>
          <pc:sldMk cId="3594551229" sldId="270"/>
        </pc:sldMkLst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3594551229" sldId="270"/>
            <ac:picMk id="3" creationId="{F79C205C-4E60-70FD-DB07-0A657D579F42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3594551229" sldId="270"/>
            <ac:picMk id="5" creationId="{678CE607-BED1-A690-0CB2-937D8465F4F7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3594551229" sldId="270"/>
            <ac:picMk id="6" creationId="{41BBCC85-BF89-FDB6-428C-0B27B20DD55B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3594551229" sldId="270"/>
            <ac:picMk id="7" creationId="{62F16253-D41E-F238-AE4D-163804B21003}"/>
          </ac:picMkLst>
        </pc:picChg>
      </pc:sldChg>
      <pc:sldChg chg="addSp modSp mod">
        <pc:chgData name="Ash Ward" userId="3430db7c-cd01-415a-a116-58619fbd9c70" providerId="ADAL" clId="{B2A94E47-E561-4AC4-B459-A9EC64190671}" dt="2023-12-18T17:23:45.205" v="10479" actId="34818"/>
        <pc:sldMkLst>
          <pc:docMk/>
          <pc:sldMk cId="2721286604" sldId="276"/>
        </pc:sldMkLst>
        <pc:spChg chg="mod">
          <ac:chgData name="Ash Ward" userId="3430db7c-cd01-415a-a116-58619fbd9c70" providerId="ADAL" clId="{B2A94E47-E561-4AC4-B459-A9EC64190671}" dt="2023-11-30T11:09:24.463" v="170" actId="1076"/>
          <ac:spMkLst>
            <pc:docMk/>
            <pc:sldMk cId="2721286604" sldId="276"/>
            <ac:spMk id="2" creationId="{50F7519B-89C6-4052-AC3B-D5754743E3F5}"/>
          </ac:spMkLst>
        </pc:spChg>
        <pc:spChg chg="add mod">
          <ac:chgData name="Ash Ward" userId="3430db7c-cd01-415a-a116-58619fbd9c70" providerId="ADAL" clId="{B2A94E47-E561-4AC4-B459-A9EC64190671}" dt="2023-11-30T11:09:26.275" v="171" actId="1076"/>
          <ac:spMkLst>
            <pc:docMk/>
            <pc:sldMk cId="2721286604" sldId="276"/>
            <ac:spMk id="3" creationId="{B72998D4-7237-5797-1C0F-47A1ADA17EF5}"/>
          </ac:spMkLst>
        </pc:spChg>
        <pc:spChg chg="mod">
          <ac:chgData name="Ash Ward" userId="3430db7c-cd01-415a-a116-58619fbd9c70" providerId="ADAL" clId="{B2A94E47-E561-4AC4-B459-A9EC64190671}" dt="2023-11-30T11:09:20.211" v="169" actId="1076"/>
          <ac:spMkLst>
            <pc:docMk/>
            <pc:sldMk cId="2721286604" sldId="276"/>
            <ac:spMk id="17" creationId="{579494B1-6FA5-4F41-ACDF-3B828B47F5DF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721286604" sldId="276"/>
            <ac:picMk id="4" creationId="{1C146AFA-45EF-6874-3C0E-D6A597217722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721286604" sldId="276"/>
            <ac:picMk id="5" creationId="{638D6107-B0DD-C344-4485-4353BC17DAC8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721286604" sldId="276"/>
            <ac:picMk id="6" creationId="{1E44C48B-BF95-FAF8-974A-463FA45D9F72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721286604" sldId="276"/>
            <ac:picMk id="7" creationId="{C35EBE6F-49A5-64F1-194D-487CF525B338}"/>
          </ac:picMkLst>
        </pc:picChg>
      </pc:sldChg>
      <pc:sldChg chg="add del">
        <pc:chgData name="Ash Ward" userId="3430db7c-cd01-415a-a116-58619fbd9c70" providerId="ADAL" clId="{B2A94E47-E561-4AC4-B459-A9EC64190671}" dt="2023-12-14T17:08:48.514" v="10096" actId="2696"/>
        <pc:sldMkLst>
          <pc:docMk/>
          <pc:sldMk cId="3776653520" sldId="466"/>
        </pc:sldMkLst>
      </pc:sldChg>
      <pc:sldChg chg="addSp modSp mod ord modClrScheme chgLayout">
        <pc:chgData name="Ash Ward" userId="3430db7c-cd01-415a-a116-58619fbd9c70" providerId="ADAL" clId="{B2A94E47-E561-4AC4-B459-A9EC64190671}" dt="2023-12-18T17:23:45.205" v="10479" actId="34818"/>
        <pc:sldMkLst>
          <pc:docMk/>
          <pc:sldMk cId="2207500629" sldId="477"/>
        </pc:sldMkLst>
        <pc:spChg chg="mod ord">
          <ac:chgData name="Ash Ward" userId="3430db7c-cd01-415a-a116-58619fbd9c70" providerId="ADAL" clId="{B2A94E47-E561-4AC4-B459-A9EC64190671}" dt="2023-12-06T10:12:44.144" v="761" actId="20577"/>
          <ac:spMkLst>
            <pc:docMk/>
            <pc:sldMk cId="2207500629" sldId="477"/>
            <ac:spMk id="8" creationId="{4AF731CB-F649-4A48-9B71-1DB4233FCFA8}"/>
          </ac:spMkLst>
        </pc:spChg>
        <pc:spChg chg="mod ord">
          <ac:chgData name="Ash Ward" userId="3430db7c-cd01-415a-a116-58619fbd9c70" providerId="ADAL" clId="{B2A94E47-E561-4AC4-B459-A9EC64190671}" dt="2023-12-06T17:04:59.827" v="7327" actId="207"/>
          <ac:spMkLst>
            <pc:docMk/>
            <pc:sldMk cId="2207500629" sldId="477"/>
            <ac:spMk id="10" creationId="{908BAD11-0213-9F44-9F0A-A2D9C0D33110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207500629" sldId="477"/>
            <ac:picMk id="2" creationId="{CDC7377A-5172-4B75-197D-0814C1B99B6A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207500629" sldId="477"/>
            <ac:picMk id="3" creationId="{E1FFDFC3-3544-E7D1-58A1-8C84931278DE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207500629" sldId="477"/>
            <ac:picMk id="4" creationId="{94DBDB9C-F274-9B24-9087-C5254C84B544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207500629" sldId="477"/>
            <ac:picMk id="5" creationId="{1D7B6D00-4731-0C00-6FF3-528D979E4669}"/>
          </ac:picMkLst>
        </pc:picChg>
      </pc:sldChg>
      <pc:sldChg chg="addSp modSp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176624606" sldId="576"/>
        </pc:sldMkLst>
        <pc:spChg chg="mod">
          <ac:chgData name="Ash Ward" userId="3430db7c-cd01-415a-a116-58619fbd9c70" providerId="ADAL" clId="{B2A94E47-E561-4AC4-B459-A9EC64190671}" dt="2023-12-14T15:24:52.381" v="9681" actId="20577"/>
          <ac:spMkLst>
            <pc:docMk/>
            <pc:sldMk cId="176624606" sldId="576"/>
            <ac:spMk id="17" creationId="{579494B1-6FA5-4F41-ACDF-3B828B47F5DF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176624606" sldId="576"/>
            <ac:picMk id="2" creationId="{FFE5427F-6A9F-5A96-BA19-2ECC67499A39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176624606" sldId="576"/>
            <ac:picMk id="3" creationId="{3206B5E7-ECF9-B37F-0A71-98D9D53CA22A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176624606" sldId="576"/>
            <ac:picMk id="4" creationId="{3D93EDA7-FBD0-B967-B4B1-54096A9DF0C2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176624606" sldId="576"/>
            <ac:picMk id="5" creationId="{FB5F0DAD-9472-1581-7FD7-00CCE705E339}"/>
          </ac:picMkLst>
        </pc:picChg>
      </pc:sldChg>
      <pc:sldChg chg="addSp modSp mod">
        <pc:chgData name="Ash Ward" userId="3430db7c-cd01-415a-a116-58619fbd9c70" providerId="ADAL" clId="{B2A94E47-E561-4AC4-B459-A9EC64190671}" dt="2023-12-18T17:23:45.205" v="10479" actId="34818"/>
        <pc:sldMkLst>
          <pc:docMk/>
          <pc:sldMk cId="3261146872" sldId="577"/>
        </pc:sldMkLst>
        <pc:spChg chg="mod">
          <ac:chgData name="Ash Ward" userId="3430db7c-cd01-415a-a116-58619fbd9c70" providerId="ADAL" clId="{B2A94E47-E561-4AC4-B459-A9EC64190671}" dt="2023-12-06T17:28:22.127" v="7972" actId="20577"/>
          <ac:spMkLst>
            <pc:docMk/>
            <pc:sldMk cId="3261146872" sldId="577"/>
            <ac:spMk id="2" creationId="{37BD020A-7F60-5B29-D7A3-746BA6DEB72D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3261146872" sldId="577"/>
            <ac:picMk id="3" creationId="{72140BF2-2819-C2BC-59F1-EC46C927C1BF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3261146872" sldId="577"/>
            <ac:picMk id="4" creationId="{6050A821-499E-B2EA-83D4-3DB382E156D6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3261146872" sldId="577"/>
            <ac:picMk id="5" creationId="{743ED267-52FF-3CA6-999A-78A9AAE19CD0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3261146872" sldId="577"/>
            <ac:picMk id="6" creationId="{4BDC377E-B271-15A8-6632-55CC4C16EFED}"/>
          </ac:picMkLst>
        </pc:picChg>
      </pc:sldChg>
      <pc:sldChg chg="del">
        <pc:chgData name="Ash Ward" userId="3430db7c-cd01-415a-a116-58619fbd9c70" providerId="ADAL" clId="{B2A94E47-E561-4AC4-B459-A9EC64190671}" dt="2023-12-06T17:26:44.582" v="7913" actId="2696"/>
        <pc:sldMkLst>
          <pc:docMk/>
          <pc:sldMk cId="2650947265" sldId="578"/>
        </pc:sldMkLst>
      </pc:sldChg>
      <pc:sldChg chg="del">
        <pc:chgData name="Ash Ward" userId="3430db7c-cd01-415a-a116-58619fbd9c70" providerId="ADAL" clId="{B2A94E47-E561-4AC4-B459-A9EC64190671}" dt="2023-12-06T17:26:58.673" v="7918" actId="2696"/>
        <pc:sldMkLst>
          <pc:docMk/>
          <pc:sldMk cId="1593292681" sldId="579"/>
        </pc:sldMkLst>
      </pc:sldChg>
      <pc:sldChg chg="addSp modSp mod">
        <pc:chgData name="Ash Ward" userId="3430db7c-cd01-415a-a116-58619fbd9c70" providerId="ADAL" clId="{B2A94E47-E561-4AC4-B459-A9EC64190671}" dt="2023-12-18T17:23:45.205" v="10479" actId="34818"/>
        <pc:sldMkLst>
          <pc:docMk/>
          <pc:sldMk cId="3352079750" sldId="580"/>
        </pc:sldMkLst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3352079750" sldId="580"/>
            <ac:picMk id="2" creationId="{3B8427E9-1950-6159-4AAD-591DA476214E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3352079750" sldId="580"/>
            <ac:picMk id="4" creationId="{47897491-77FF-D415-3956-905708AC3F82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3352079750" sldId="580"/>
            <ac:picMk id="5" creationId="{40AD04DA-9ED8-88B5-62F7-2EA1591896CA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3352079750" sldId="580"/>
            <ac:picMk id="6" creationId="{A3B0AE59-4DAB-0D6E-1C35-9FF34DAF9D27}"/>
          </ac:picMkLst>
        </pc:picChg>
      </pc:sldChg>
      <pc:sldChg chg="del">
        <pc:chgData name="Ash Ward" userId="3430db7c-cd01-415a-a116-58619fbd9c70" providerId="ADAL" clId="{B2A94E47-E561-4AC4-B459-A9EC64190671}" dt="2023-12-06T17:27:57.081" v="7928" actId="2696"/>
        <pc:sldMkLst>
          <pc:docMk/>
          <pc:sldMk cId="4235383188" sldId="581"/>
        </pc:sldMkLst>
      </pc:sldChg>
      <pc:sldChg chg="del">
        <pc:chgData name="Ash Ward" userId="3430db7c-cd01-415a-a116-58619fbd9c70" providerId="ADAL" clId="{B2A94E47-E561-4AC4-B459-A9EC64190671}" dt="2023-12-06T17:27:44.947" v="7927" actId="2696"/>
        <pc:sldMkLst>
          <pc:docMk/>
          <pc:sldMk cId="1156964506" sldId="582"/>
        </pc:sldMkLst>
      </pc:sldChg>
      <pc:sldChg chg="del">
        <pc:chgData name="Ash Ward" userId="3430db7c-cd01-415a-a116-58619fbd9c70" providerId="ADAL" clId="{B2A94E47-E561-4AC4-B459-A9EC64190671}" dt="2023-12-06T17:27:27.206" v="7925" actId="2696"/>
        <pc:sldMkLst>
          <pc:docMk/>
          <pc:sldMk cId="3370374233" sldId="583"/>
        </pc:sldMkLst>
      </pc:sldChg>
      <pc:sldChg chg="del ord">
        <pc:chgData name="Ash Ward" userId="3430db7c-cd01-415a-a116-58619fbd9c70" providerId="ADAL" clId="{B2A94E47-E561-4AC4-B459-A9EC64190671}" dt="2023-12-07T15:54:58.282" v="9455" actId="47"/>
        <pc:sldMkLst>
          <pc:docMk/>
          <pc:sldMk cId="2743317611" sldId="584"/>
        </pc:sldMkLst>
      </pc:sldChg>
      <pc:sldChg chg="addSp delSp modSp mod modClrScheme chgLayout">
        <pc:chgData name="Ash Ward" userId="3430db7c-cd01-415a-a116-58619fbd9c70" providerId="ADAL" clId="{B2A94E47-E561-4AC4-B459-A9EC64190671}" dt="2023-12-18T17:23:45.205" v="10479" actId="34818"/>
        <pc:sldMkLst>
          <pc:docMk/>
          <pc:sldMk cId="2416355831" sldId="585"/>
        </pc:sldMkLst>
        <pc:spChg chg="mod ord">
          <ac:chgData name="Ash Ward" userId="3430db7c-cd01-415a-a116-58619fbd9c70" providerId="ADAL" clId="{B2A94E47-E561-4AC4-B459-A9EC64190671}" dt="2023-12-18T15:13:33.778" v="10121" actId="700"/>
          <ac:spMkLst>
            <pc:docMk/>
            <pc:sldMk cId="2416355831" sldId="585"/>
            <ac:spMk id="2" creationId="{F6BE86E5-C6F4-EE74-B4C0-28BD3B7416CD}"/>
          </ac:spMkLst>
        </pc:spChg>
        <pc:spChg chg="add del mod ord">
          <ac:chgData name="Ash Ward" userId="3430db7c-cd01-415a-a116-58619fbd9c70" providerId="ADAL" clId="{B2A94E47-E561-4AC4-B459-A9EC64190671}" dt="2023-12-18T15:11:52.033" v="10106" actId="700"/>
          <ac:spMkLst>
            <pc:docMk/>
            <pc:sldMk cId="2416355831" sldId="585"/>
            <ac:spMk id="3" creationId="{645D5E89-92DC-4E31-B9C4-4F3FFE23F7DB}"/>
          </ac:spMkLst>
        </pc:spChg>
        <pc:spChg chg="add del mod">
          <ac:chgData name="Ash Ward" userId="3430db7c-cd01-415a-a116-58619fbd9c70" providerId="ADAL" clId="{B2A94E47-E561-4AC4-B459-A9EC64190671}" dt="2023-12-18T15:11:56.318" v="10108" actId="6264"/>
          <ac:spMkLst>
            <pc:docMk/>
            <pc:sldMk cId="2416355831" sldId="585"/>
            <ac:spMk id="4" creationId="{CADAB547-2279-C283-BDDD-FE392E8764D6}"/>
          </ac:spMkLst>
        </pc:spChg>
        <pc:spChg chg="add del mod ord">
          <ac:chgData name="Ash Ward" userId="3430db7c-cd01-415a-a116-58619fbd9c70" providerId="ADAL" clId="{B2A94E47-E561-4AC4-B459-A9EC64190671}" dt="2023-12-18T15:11:56.318" v="10108" actId="6264"/>
          <ac:spMkLst>
            <pc:docMk/>
            <pc:sldMk cId="2416355831" sldId="585"/>
            <ac:spMk id="6" creationId="{77AE12AB-6889-A7CF-5BF0-1A65E8D36E69}"/>
          </ac:spMkLst>
        </pc:spChg>
        <pc:spChg chg="add del mod ord">
          <ac:chgData name="Ash Ward" userId="3430db7c-cd01-415a-a116-58619fbd9c70" providerId="ADAL" clId="{B2A94E47-E561-4AC4-B459-A9EC64190671}" dt="2023-12-18T15:12:19.468" v="10110" actId="700"/>
          <ac:spMkLst>
            <pc:docMk/>
            <pc:sldMk cId="2416355831" sldId="585"/>
            <ac:spMk id="8" creationId="{BAA08CD0-074C-F9F1-44EA-0303206D4AF2}"/>
          </ac:spMkLst>
        </pc:spChg>
        <pc:spChg chg="add del mod ord">
          <ac:chgData name="Ash Ward" userId="3430db7c-cd01-415a-a116-58619fbd9c70" providerId="ADAL" clId="{B2A94E47-E561-4AC4-B459-A9EC64190671}" dt="2023-12-18T15:12:19.468" v="10110" actId="700"/>
          <ac:spMkLst>
            <pc:docMk/>
            <pc:sldMk cId="2416355831" sldId="585"/>
            <ac:spMk id="10" creationId="{AF477F67-99DE-F0C9-0401-1B0B7721B65C}"/>
          </ac:spMkLst>
        </pc:spChg>
        <pc:spChg chg="add del mod ord">
          <ac:chgData name="Ash Ward" userId="3430db7c-cd01-415a-a116-58619fbd9c70" providerId="ADAL" clId="{B2A94E47-E561-4AC4-B459-A9EC64190671}" dt="2023-12-18T15:13:14.463" v="10116" actId="700"/>
          <ac:spMkLst>
            <pc:docMk/>
            <pc:sldMk cId="2416355831" sldId="585"/>
            <ac:spMk id="11" creationId="{D42B5B88-188D-2AEF-3B2C-FEF6017306E6}"/>
          </ac:spMkLst>
        </pc:spChg>
        <pc:spChg chg="add del mod ord">
          <ac:chgData name="Ash Ward" userId="3430db7c-cd01-415a-a116-58619fbd9c70" providerId="ADAL" clId="{B2A94E47-E561-4AC4-B459-A9EC64190671}" dt="2023-12-18T15:13:33.778" v="10121" actId="700"/>
          <ac:spMkLst>
            <pc:docMk/>
            <pc:sldMk cId="2416355831" sldId="585"/>
            <ac:spMk id="12" creationId="{E2D9E9F6-4E2F-8BF6-6E0E-64C1FAD6AA13}"/>
          </ac:spMkLst>
        </pc:spChg>
        <pc:spChg chg="add del mod ord">
          <ac:chgData name="Ash Ward" userId="3430db7c-cd01-415a-a116-58619fbd9c70" providerId="ADAL" clId="{B2A94E47-E561-4AC4-B459-A9EC64190671}" dt="2023-12-18T15:13:28.828" v="10120" actId="700"/>
          <ac:spMkLst>
            <pc:docMk/>
            <pc:sldMk cId="2416355831" sldId="585"/>
            <ac:spMk id="13" creationId="{909C6694-F46C-7B2E-31A1-C2405FE3F005}"/>
          </ac:spMkLst>
        </pc:spChg>
        <pc:spChg chg="add del mod">
          <ac:chgData name="Ash Ward" userId="3430db7c-cd01-415a-a116-58619fbd9c70" providerId="ADAL" clId="{B2A94E47-E561-4AC4-B459-A9EC64190671}" dt="2023-12-18T15:13:27.295" v="10119" actId="6264"/>
          <ac:spMkLst>
            <pc:docMk/>
            <pc:sldMk cId="2416355831" sldId="585"/>
            <ac:spMk id="14" creationId="{7A188747-7579-EA89-7CA8-3A930C950EB2}"/>
          </ac:spMkLst>
        </pc:spChg>
        <pc:spChg chg="add del mod ord">
          <ac:chgData name="Ash Ward" userId="3430db7c-cd01-415a-a116-58619fbd9c70" providerId="ADAL" clId="{B2A94E47-E561-4AC4-B459-A9EC64190671}" dt="2023-12-18T15:13:27.295" v="10119" actId="6264"/>
          <ac:spMkLst>
            <pc:docMk/>
            <pc:sldMk cId="2416355831" sldId="585"/>
            <ac:spMk id="15" creationId="{2CAF3C15-BF42-A07E-D69A-CA89699576A5}"/>
          </ac:spMkLst>
        </pc:spChg>
        <pc:spChg chg="add mod ord">
          <ac:chgData name="Ash Ward" userId="3430db7c-cd01-415a-a116-58619fbd9c70" providerId="ADAL" clId="{B2A94E47-E561-4AC4-B459-A9EC64190671}" dt="2023-12-18T15:13:33.778" v="10121" actId="700"/>
          <ac:spMkLst>
            <pc:docMk/>
            <pc:sldMk cId="2416355831" sldId="585"/>
            <ac:spMk id="16" creationId="{9B67BFE8-86AA-F001-605A-CDD60CEEE500}"/>
          </ac:spMkLst>
        </pc:spChg>
        <pc:picChg chg="mod">
          <ac:chgData name="Ash Ward" userId="3430db7c-cd01-415a-a116-58619fbd9c70" providerId="ADAL" clId="{B2A94E47-E561-4AC4-B459-A9EC64190671}" dt="2023-12-18T15:13:42.058" v="10123" actId="1076"/>
          <ac:picMkLst>
            <pc:docMk/>
            <pc:sldMk cId="2416355831" sldId="585"/>
            <ac:picMk id="5" creationId="{959FF3E9-3D8A-3154-3723-E463040B562E}"/>
          </ac:picMkLst>
        </pc:picChg>
        <pc:picChg chg="mod">
          <ac:chgData name="Ash Ward" userId="3430db7c-cd01-415a-a116-58619fbd9c70" providerId="ADAL" clId="{B2A94E47-E561-4AC4-B459-A9EC64190671}" dt="2023-12-18T15:13:39.347" v="10122" actId="1076"/>
          <ac:picMkLst>
            <pc:docMk/>
            <pc:sldMk cId="2416355831" sldId="585"/>
            <ac:picMk id="7" creationId="{271A549C-2040-D250-0D1B-0ACB9F1E7D8F}"/>
          </ac:picMkLst>
        </pc:pic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416355831" sldId="585"/>
            <ac:picMk id="17" creationId="{85539003-D6A6-6400-F035-FB61C0BC0EC0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416355831" sldId="585"/>
            <ac:picMk id="18" creationId="{9B58C7F6-772C-A0B0-E728-8FF10D3D7A22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416355831" sldId="585"/>
            <ac:picMk id="19" creationId="{2B7CB581-C04C-29D7-5FEC-980BE9C332FB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416355831" sldId="585"/>
            <ac:picMk id="20" creationId="{012C41E1-8046-D7AF-CC38-AFFB1F7EB59D}"/>
          </ac:picMkLst>
        </pc:picChg>
      </pc:sldChg>
      <pc:sldChg chg="del">
        <pc:chgData name="Ash Ward" userId="3430db7c-cd01-415a-a116-58619fbd9c70" providerId="ADAL" clId="{B2A94E47-E561-4AC4-B459-A9EC64190671}" dt="2023-12-06T17:27:03.126" v="7920" actId="2696"/>
        <pc:sldMkLst>
          <pc:docMk/>
          <pc:sldMk cId="189128751" sldId="586"/>
        </pc:sldMkLst>
      </pc:sldChg>
      <pc:sldChg chg="del">
        <pc:chgData name="Ash Ward" userId="3430db7c-cd01-415a-a116-58619fbd9c70" providerId="ADAL" clId="{B2A94E47-E561-4AC4-B459-A9EC64190671}" dt="2023-12-06T17:27:06.044" v="7921" actId="2696"/>
        <pc:sldMkLst>
          <pc:docMk/>
          <pc:sldMk cId="1070106161" sldId="587"/>
        </pc:sldMkLst>
      </pc:sldChg>
      <pc:sldChg chg="del">
        <pc:chgData name="Ash Ward" userId="3430db7c-cd01-415a-a116-58619fbd9c70" providerId="ADAL" clId="{B2A94E47-E561-4AC4-B459-A9EC64190671}" dt="2023-12-06T17:27:08.345" v="7922" actId="2696"/>
        <pc:sldMkLst>
          <pc:docMk/>
          <pc:sldMk cId="3403009101" sldId="588"/>
        </pc:sldMkLst>
      </pc:sldChg>
      <pc:sldChg chg="del">
        <pc:chgData name="Ash Ward" userId="3430db7c-cd01-415a-a116-58619fbd9c70" providerId="ADAL" clId="{B2A94E47-E561-4AC4-B459-A9EC64190671}" dt="2023-12-06T17:27:10.604" v="7923" actId="2696"/>
        <pc:sldMkLst>
          <pc:docMk/>
          <pc:sldMk cId="2806183095" sldId="589"/>
        </pc:sldMkLst>
      </pc:sldChg>
      <pc:sldChg chg="del">
        <pc:chgData name="Ash Ward" userId="3430db7c-cd01-415a-a116-58619fbd9c70" providerId="ADAL" clId="{B2A94E47-E561-4AC4-B459-A9EC64190671}" dt="2023-12-06T17:27:13.965" v="7924" actId="2696"/>
        <pc:sldMkLst>
          <pc:docMk/>
          <pc:sldMk cId="3457854929" sldId="590"/>
        </pc:sldMkLst>
      </pc:sldChg>
      <pc:sldChg chg="addSp modSp mod modClrScheme chgLayout">
        <pc:chgData name="Ash Ward" userId="3430db7c-cd01-415a-a116-58619fbd9c70" providerId="ADAL" clId="{B2A94E47-E561-4AC4-B459-A9EC64190671}" dt="2023-12-18T17:23:45.205" v="10479" actId="34818"/>
        <pc:sldMkLst>
          <pc:docMk/>
          <pc:sldMk cId="2981226192" sldId="591"/>
        </pc:sldMkLst>
        <pc:spChg chg="mod ord">
          <ac:chgData name="Ash Ward" userId="3430db7c-cd01-415a-a116-58619fbd9c70" providerId="ADAL" clId="{B2A94E47-E561-4AC4-B459-A9EC64190671}" dt="2023-12-18T15:11:27.231" v="10104" actId="700"/>
          <ac:spMkLst>
            <pc:docMk/>
            <pc:sldMk cId="2981226192" sldId="591"/>
            <ac:spMk id="2" creationId="{610D3DCE-33B6-B084-5DBA-C2FE48EF9062}"/>
          </ac:spMkLst>
        </pc:spChg>
        <pc:spChg chg="mod ord">
          <ac:chgData name="Ash Ward" userId="3430db7c-cd01-415a-a116-58619fbd9c70" providerId="ADAL" clId="{B2A94E47-E561-4AC4-B459-A9EC64190671}" dt="2023-12-18T15:11:27.231" v="10104" actId="700"/>
          <ac:spMkLst>
            <pc:docMk/>
            <pc:sldMk cId="2981226192" sldId="591"/>
            <ac:spMk id="3" creationId="{DA354A27-72E6-B0A9-041B-F7D06B8B6672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981226192" sldId="591"/>
            <ac:picMk id="4" creationId="{FCC2D74B-CB25-1412-A88B-911C185A1647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981226192" sldId="591"/>
            <ac:picMk id="5" creationId="{B4888DD6-C2F8-F9B2-3AE7-A854ABDD14BC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981226192" sldId="591"/>
            <ac:picMk id="6" creationId="{E2625008-6A12-FB5A-A39E-A50E2D84A149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981226192" sldId="591"/>
            <ac:picMk id="7" creationId="{786165B7-DCA5-0862-0707-2C4598B5AC66}"/>
          </ac:picMkLst>
        </pc:picChg>
      </pc:sldChg>
      <pc:sldChg chg="del">
        <pc:chgData name="Ash Ward" userId="3430db7c-cd01-415a-a116-58619fbd9c70" providerId="ADAL" clId="{B2A94E47-E561-4AC4-B459-A9EC64190671}" dt="2023-12-06T17:27:29.248" v="7926" actId="2696"/>
        <pc:sldMkLst>
          <pc:docMk/>
          <pc:sldMk cId="2361148449" sldId="592"/>
        </pc:sldMkLst>
      </pc:sldChg>
      <pc:sldChg chg="del">
        <pc:chgData name="Ash Ward" userId="3430db7c-cd01-415a-a116-58619fbd9c70" providerId="ADAL" clId="{B2A94E47-E561-4AC4-B459-A9EC64190671}" dt="2023-12-06T17:26:48.115" v="7914" actId="2696"/>
        <pc:sldMkLst>
          <pc:docMk/>
          <pc:sldMk cId="4168048455" sldId="593"/>
        </pc:sldMkLst>
      </pc:sldChg>
      <pc:sldChg chg="del">
        <pc:chgData name="Ash Ward" userId="3430db7c-cd01-415a-a116-58619fbd9c70" providerId="ADAL" clId="{B2A94E47-E561-4AC4-B459-A9EC64190671}" dt="2023-12-06T17:26:50.958" v="7915" actId="2696"/>
        <pc:sldMkLst>
          <pc:docMk/>
          <pc:sldMk cId="113881753" sldId="594"/>
        </pc:sldMkLst>
      </pc:sldChg>
      <pc:sldChg chg="del">
        <pc:chgData name="Ash Ward" userId="3430db7c-cd01-415a-a116-58619fbd9c70" providerId="ADAL" clId="{B2A94E47-E561-4AC4-B459-A9EC64190671}" dt="2023-12-06T17:26:53.537" v="7916" actId="2696"/>
        <pc:sldMkLst>
          <pc:docMk/>
          <pc:sldMk cId="384961964" sldId="595"/>
        </pc:sldMkLst>
      </pc:sldChg>
      <pc:sldChg chg="del">
        <pc:chgData name="Ash Ward" userId="3430db7c-cd01-415a-a116-58619fbd9c70" providerId="ADAL" clId="{B2A94E47-E561-4AC4-B459-A9EC64190671}" dt="2023-12-06T17:26:56.140" v="7917" actId="2696"/>
        <pc:sldMkLst>
          <pc:docMk/>
          <pc:sldMk cId="3729071200" sldId="596"/>
        </pc:sldMkLst>
      </pc:sldChg>
      <pc:sldChg chg="del">
        <pc:chgData name="Ash Ward" userId="3430db7c-cd01-415a-a116-58619fbd9c70" providerId="ADAL" clId="{B2A94E47-E561-4AC4-B459-A9EC64190671}" dt="2023-12-06T17:27:00.741" v="7919" actId="2696"/>
        <pc:sldMkLst>
          <pc:docMk/>
          <pc:sldMk cId="2895228821" sldId="597"/>
        </pc:sldMkLst>
      </pc:sldChg>
      <pc:sldChg chg="del">
        <pc:chgData name="Ash Ward" userId="3430db7c-cd01-415a-a116-58619fbd9c70" providerId="ADAL" clId="{B2A94E47-E561-4AC4-B459-A9EC64190671}" dt="2023-12-06T17:26:41.735" v="7912" actId="2696"/>
        <pc:sldMkLst>
          <pc:docMk/>
          <pc:sldMk cId="679336008" sldId="598"/>
        </pc:sldMkLst>
      </pc:sldChg>
      <pc:sldChg chg="add del">
        <pc:chgData name="Ash Ward" userId="3430db7c-cd01-415a-a116-58619fbd9c70" providerId="ADAL" clId="{B2A94E47-E561-4AC4-B459-A9EC64190671}" dt="2023-12-06T17:20:31.818" v="7512" actId="2696"/>
        <pc:sldMkLst>
          <pc:docMk/>
          <pc:sldMk cId="4283204041" sldId="599"/>
        </pc:sldMkLst>
      </pc:sldChg>
      <pc:sldChg chg="new del">
        <pc:chgData name="Ash Ward" userId="3430db7c-cd01-415a-a116-58619fbd9c70" providerId="ADAL" clId="{B2A94E47-E561-4AC4-B459-A9EC64190671}" dt="2023-12-06T17:26:03.395" v="7907" actId="2696"/>
        <pc:sldMkLst>
          <pc:docMk/>
          <pc:sldMk cId="708339988" sldId="600"/>
        </pc:sldMkLst>
      </pc:sldChg>
      <pc:sldChg chg="addSp modSp add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1061346736" sldId="601"/>
        </pc:sldMkLst>
        <pc:spChg chg="mod">
          <ac:chgData name="Ash Ward" userId="3430db7c-cd01-415a-a116-58619fbd9c70" providerId="ADAL" clId="{B2A94E47-E561-4AC4-B459-A9EC64190671}" dt="2023-11-30T11:36:58.045" v="229" actId="20577"/>
          <ac:spMkLst>
            <pc:docMk/>
            <pc:sldMk cId="1061346736" sldId="601"/>
            <ac:spMk id="8" creationId="{4AF731CB-F649-4A48-9B71-1DB4233FCFA8}"/>
          </ac:spMkLst>
        </pc:spChg>
        <pc:spChg chg="mod">
          <ac:chgData name="Ash Ward" userId="3430db7c-cd01-415a-a116-58619fbd9c70" providerId="ADAL" clId="{B2A94E47-E561-4AC4-B459-A9EC64190671}" dt="2023-12-07T15:17:37.926" v="9146" actId="207"/>
          <ac:spMkLst>
            <pc:docMk/>
            <pc:sldMk cId="1061346736" sldId="601"/>
            <ac:spMk id="10" creationId="{908BAD11-0213-9F44-9F0A-A2D9C0D33110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1061346736" sldId="601"/>
            <ac:picMk id="2" creationId="{62018E68-50C9-27F9-5385-87F1BC6CE7EE}"/>
          </ac:picMkLst>
        </pc:picChg>
        <pc:picChg chg="add mod">
          <ac:chgData name="Ash Ward" userId="3430db7c-cd01-415a-a116-58619fbd9c70" providerId="ADAL" clId="{B2A94E47-E561-4AC4-B459-A9EC64190671}" dt="2023-12-06T17:25:45.293" v="7905" actId="1076"/>
          <ac:picMkLst>
            <pc:docMk/>
            <pc:sldMk cId="1061346736" sldId="601"/>
            <ac:picMk id="3" creationId="{854F3C5F-6206-6A24-E0FA-C7F90E019084}"/>
          </ac:picMkLst>
        </pc:picChg>
        <pc:picChg chg="add mod modCrop">
          <ac:chgData name="Ash Ward" userId="3430db7c-cd01-415a-a116-58619fbd9c70" providerId="ADAL" clId="{B2A94E47-E561-4AC4-B459-A9EC64190671}" dt="2023-12-06T17:25:10.306" v="7811" actId="1076"/>
          <ac:picMkLst>
            <pc:docMk/>
            <pc:sldMk cId="1061346736" sldId="601"/>
            <ac:picMk id="4" creationId="{D7470166-7979-A89B-8299-34FF365E0E76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1061346736" sldId="601"/>
            <ac:picMk id="5" creationId="{D111823A-9436-F842-B162-190FFF5607F1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1061346736" sldId="601"/>
            <ac:picMk id="6" creationId="{67EBCF72-A83E-3A2C-BB49-C0E52E204473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1061346736" sldId="601"/>
            <ac:picMk id="7" creationId="{EA576F03-A890-882E-E3F3-FB40024006FA}"/>
          </ac:picMkLst>
        </pc:picChg>
      </pc:sldChg>
      <pc:sldChg chg="addSp delSp modSp new mod modClrScheme chgLayout">
        <pc:chgData name="Ash Ward" userId="3430db7c-cd01-415a-a116-58619fbd9c70" providerId="ADAL" clId="{B2A94E47-E561-4AC4-B459-A9EC64190671}" dt="2023-12-18T17:23:45.205" v="10479" actId="34818"/>
        <pc:sldMkLst>
          <pc:docMk/>
          <pc:sldMk cId="4135509156" sldId="602"/>
        </pc:sldMkLst>
        <pc:spChg chg="del">
          <ac:chgData name="Ash Ward" userId="3430db7c-cd01-415a-a116-58619fbd9c70" providerId="ADAL" clId="{B2A94E47-E561-4AC4-B459-A9EC64190671}" dt="2023-12-06T09:58:42.326" v="631" actId="700"/>
          <ac:spMkLst>
            <pc:docMk/>
            <pc:sldMk cId="4135509156" sldId="602"/>
            <ac:spMk id="2" creationId="{C8FB0B76-272E-6962-4965-38BFBECC1CCA}"/>
          </ac:spMkLst>
        </pc:spChg>
        <pc:spChg chg="del">
          <ac:chgData name="Ash Ward" userId="3430db7c-cd01-415a-a116-58619fbd9c70" providerId="ADAL" clId="{B2A94E47-E561-4AC4-B459-A9EC64190671}" dt="2023-12-06T09:58:42.326" v="631" actId="700"/>
          <ac:spMkLst>
            <pc:docMk/>
            <pc:sldMk cId="4135509156" sldId="602"/>
            <ac:spMk id="3" creationId="{AAFA72B6-0A9D-EAF4-F6E9-3E82AC69BD33}"/>
          </ac:spMkLst>
        </pc:spChg>
        <pc:spChg chg="add mod">
          <ac:chgData name="Ash Ward" userId="3430db7c-cd01-415a-a116-58619fbd9c70" providerId="ADAL" clId="{B2A94E47-E561-4AC4-B459-A9EC64190671}" dt="2023-12-06T10:08:39.671" v="715" actId="20577"/>
          <ac:spMkLst>
            <pc:docMk/>
            <pc:sldMk cId="4135509156" sldId="602"/>
            <ac:spMk id="4" creationId="{31FA3E62-368A-1967-1503-81E70758BF76}"/>
          </ac:spMkLst>
        </pc:spChg>
        <pc:spChg chg="add mod">
          <ac:chgData name="Ash Ward" userId="3430db7c-cd01-415a-a116-58619fbd9c70" providerId="ADAL" clId="{B2A94E47-E561-4AC4-B459-A9EC64190671}" dt="2023-12-06T09:59:04.689" v="633" actId="700"/>
          <ac:spMkLst>
            <pc:docMk/>
            <pc:sldMk cId="4135509156" sldId="602"/>
            <ac:spMk id="5" creationId="{16FDFAF0-609F-7048-0534-246E54DCE66C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4135509156" sldId="602"/>
            <ac:picMk id="2" creationId="{2387AC6A-BBBD-4DAA-E4D4-0E75B89BC603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4135509156" sldId="602"/>
            <ac:picMk id="3" creationId="{83CB0E14-CFC7-30CF-7E22-E13318361B43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4135509156" sldId="602"/>
            <ac:picMk id="6" creationId="{02A86E7D-C9F4-BE72-CFE0-8AB5D7D6261D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4135509156" sldId="602"/>
            <ac:picMk id="7" creationId="{E060446B-C988-565A-5B40-8B7EE1C627EB}"/>
          </ac:picMkLst>
        </pc:picChg>
      </pc:sldChg>
      <pc:sldChg chg="addSp delSp modSp new mod modClrScheme chgLayout">
        <pc:chgData name="Ash Ward" userId="3430db7c-cd01-415a-a116-58619fbd9c70" providerId="ADAL" clId="{B2A94E47-E561-4AC4-B459-A9EC64190671}" dt="2023-12-18T17:23:45.205" v="10479" actId="34818"/>
        <pc:sldMkLst>
          <pc:docMk/>
          <pc:sldMk cId="2679872358" sldId="603"/>
        </pc:sldMkLst>
        <pc:spChg chg="del mod ord">
          <ac:chgData name="Ash Ward" userId="3430db7c-cd01-415a-a116-58619fbd9c70" providerId="ADAL" clId="{B2A94E47-E561-4AC4-B459-A9EC64190671}" dt="2023-12-06T09:59:40.724" v="635" actId="700"/>
          <ac:spMkLst>
            <pc:docMk/>
            <pc:sldMk cId="2679872358" sldId="603"/>
            <ac:spMk id="2" creationId="{4CED1A42-8077-AF82-FC70-386B89EE6D5F}"/>
          </ac:spMkLst>
        </pc:spChg>
        <pc:spChg chg="add mod ord">
          <ac:chgData name="Ash Ward" userId="3430db7c-cd01-415a-a116-58619fbd9c70" providerId="ADAL" clId="{B2A94E47-E561-4AC4-B459-A9EC64190671}" dt="2023-12-18T15:10:58.223" v="10103" actId="700"/>
          <ac:spMkLst>
            <pc:docMk/>
            <pc:sldMk cId="2679872358" sldId="603"/>
            <ac:spMk id="3" creationId="{0C846922-C863-FC92-5A9D-46D3B7B2B408}"/>
          </ac:spMkLst>
        </pc:spChg>
        <pc:spChg chg="add mod ord">
          <ac:chgData name="Ash Ward" userId="3430db7c-cd01-415a-a116-58619fbd9c70" providerId="ADAL" clId="{B2A94E47-E561-4AC4-B459-A9EC64190671}" dt="2023-12-18T15:10:58.223" v="10103" actId="700"/>
          <ac:spMkLst>
            <pc:docMk/>
            <pc:sldMk cId="2679872358" sldId="603"/>
            <ac:spMk id="4" creationId="{6E39CF8E-A38D-161A-9A46-C1F48D0355B0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679872358" sldId="603"/>
            <ac:picMk id="2" creationId="{3102A136-8B48-52AB-3A33-2D85A3117AD6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679872358" sldId="603"/>
            <ac:picMk id="5" creationId="{AABB3F1E-C8D9-0CDD-49D9-2F64FA011E97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679872358" sldId="603"/>
            <ac:picMk id="6" creationId="{C5ACDB9F-34BD-07BC-F813-4D38BF5897B1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679872358" sldId="603"/>
            <ac:picMk id="7" creationId="{D9C4CD8B-F57B-E03E-7D26-B337A091F4D4}"/>
          </ac:picMkLst>
        </pc:picChg>
      </pc:sldChg>
      <pc:sldChg chg="addSp modSp add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3013797640" sldId="604"/>
        </pc:sldMkLst>
        <pc:spChg chg="mod">
          <ac:chgData name="Ash Ward" userId="3430db7c-cd01-415a-a116-58619fbd9c70" providerId="ADAL" clId="{B2A94E47-E561-4AC4-B459-A9EC64190671}" dt="2023-12-06T10:08:55.453" v="733" actId="20577"/>
          <ac:spMkLst>
            <pc:docMk/>
            <pc:sldMk cId="3013797640" sldId="604"/>
            <ac:spMk id="4" creationId="{31FA3E62-368A-1967-1503-81E70758BF76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3013797640" sldId="604"/>
            <ac:picMk id="2" creationId="{A06B1E89-AAB2-C621-3192-2D765A0B5BFE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3013797640" sldId="604"/>
            <ac:picMk id="3" creationId="{8098EF55-4C24-5E80-B305-E252377A4D66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3013797640" sldId="604"/>
            <ac:picMk id="6" creationId="{4AFE6879-D315-BDD0-CA90-B44615F52292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3013797640" sldId="604"/>
            <ac:picMk id="7" creationId="{E11B5D00-4BB4-FD49-6D42-ED1FECC0E6AE}"/>
          </ac:picMkLst>
        </pc:picChg>
      </pc:sldChg>
      <pc:sldChg chg="addSp modSp add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2120054428" sldId="605"/>
        </pc:sldMkLst>
        <pc:spChg chg="mod">
          <ac:chgData name="Ash Ward" userId="3430db7c-cd01-415a-a116-58619fbd9c70" providerId="ADAL" clId="{B2A94E47-E561-4AC4-B459-A9EC64190671}" dt="2023-12-14T15:25:02.026" v="9695" actId="20577"/>
          <ac:spMkLst>
            <pc:docMk/>
            <pc:sldMk cId="2120054428" sldId="605"/>
            <ac:spMk id="4" creationId="{31FA3E62-368A-1967-1503-81E70758BF76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120054428" sldId="605"/>
            <ac:picMk id="2" creationId="{1368F5B8-244F-C075-FDED-1F99CA20C329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120054428" sldId="605"/>
            <ac:picMk id="3" creationId="{11D0831D-7045-543E-0253-B091EEABBB6D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120054428" sldId="605"/>
            <ac:picMk id="6" creationId="{936B4435-685B-E7AD-58C6-297AED5F5E18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120054428" sldId="605"/>
            <ac:picMk id="7" creationId="{6B0C9D56-AF63-95A4-7661-B18751DB0FE8}"/>
          </ac:picMkLst>
        </pc:picChg>
      </pc:sldChg>
      <pc:sldChg chg="new del">
        <pc:chgData name="Ash Ward" userId="3430db7c-cd01-415a-a116-58619fbd9c70" providerId="ADAL" clId="{B2A94E47-E561-4AC4-B459-A9EC64190671}" dt="2023-12-06T10:11:50.961" v="744" actId="2696"/>
        <pc:sldMkLst>
          <pc:docMk/>
          <pc:sldMk cId="3082844399" sldId="606"/>
        </pc:sldMkLst>
      </pc:sldChg>
      <pc:sldChg chg="addSp modSp add mod">
        <pc:chgData name="Ash Ward" userId="3430db7c-cd01-415a-a116-58619fbd9c70" providerId="ADAL" clId="{B2A94E47-E561-4AC4-B459-A9EC64190671}" dt="2023-12-18T17:23:45.205" v="10479" actId="34818"/>
        <pc:sldMkLst>
          <pc:docMk/>
          <pc:sldMk cId="4230123447" sldId="607"/>
        </pc:sldMkLst>
        <pc:spChg chg="mod">
          <ac:chgData name="Ash Ward" userId="3430db7c-cd01-415a-a116-58619fbd9c70" providerId="ADAL" clId="{B2A94E47-E561-4AC4-B459-A9EC64190671}" dt="2023-12-06T16:59:29.495" v="7066" actId="20577"/>
          <ac:spMkLst>
            <pc:docMk/>
            <pc:sldMk cId="4230123447" sldId="607"/>
            <ac:spMk id="8" creationId="{4AF731CB-F649-4A48-9B71-1DB4233FCFA8}"/>
          </ac:spMkLst>
        </pc:spChg>
        <pc:spChg chg="mod">
          <ac:chgData name="Ash Ward" userId="3430db7c-cd01-415a-a116-58619fbd9c70" providerId="ADAL" clId="{B2A94E47-E561-4AC4-B459-A9EC64190671}" dt="2023-12-07T10:26:30.847" v="8182" actId="20577"/>
          <ac:spMkLst>
            <pc:docMk/>
            <pc:sldMk cId="4230123447" sldId="607"/>
            <ac:spMk id="10" creationId="{908BAD11-0213-9F44-9F0A-A2D9C0D33110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4230123447" sldId="607"/>
            <ac:picMk id="2" creationId="{8D9D237E-443A-34C0-55A0-3DD0FA96DA2A}"/>
          </ac:picMkLst>
        </pc:picChg>
        <pc:picChg chg="add mod">
          <ac:chgData name="Ash Ward" userId="3430db7c-cd01-415a-a116-58619fbd9c70" providerId="ADAL" clId="{B2A94E47-E561-4AC4-B459-A9EC64190671}" dt="2023-12-07T10:06:33.295" v="7986" actId="1076"/>
          <ac:picMkLst>
            <pc:docMk/>
            <pc:sldMk cId="4230123447" sldId="607"/>
            <ac:picMk id="3" creationId="{8F8B1EA9-0184-33FB-421A-368AAC1D62A3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4230123447" sldId="607"/>
            <ac:picMk id="4" creationId="{04EA93A2-C05C-01FB-8216-0E0A2CF3F127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4230123447" sldId="607"/>
            <ac:picMk id="5" creationId="{773A6DB8-463D-5407-ADFA-9B183E84B19F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4230123447" sldId="607"/>
            <ac:picMk id="6" creationId="{64691E27-972A-264C-F730-5D491DDCB393}"/>
          </ac:picMkLst>
        </pc:picChg>
      </pc:sldChg>
      <pc:sldChg chg="addSp modSp add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2764354837" sldId="608"/>
        </pc:sldMkLst>
        <pc:spChg chg="mod">
          <ac:chgData name="Ash Ward" userId="3430db7c-cd01-415a-a116-58619fbd9c70" providerId="ADAL" clId="{B2A94E47-E561-4AC4-B459-A9EC64190671}" dt="2023-12-07T10:07:29.543" v="7999" actId="20577"/>
          <ac:spMkLst>
            <pc:docMk/>
            <pc:sldMk cId="2764354837" sldId="608"/>
            <ac:spMk id="8" creationId="{4AF731CB-F649-4A48-9B71-1DB4233FCFA8}"/>
          </ac:spMkLst>
        </pc:spChg>
        <pc:spChg chg="mod">
          <ac:chgData name="Ash Ward" userId="3430db7c-cd01-415a-a116-58619fbd9c70" providerId="ADAL" clId="{B2A94E47-E561-4AC4-B459-A9EC64190671}" dt="2023-12-14T14:47:03.948" v="9490" actId="313"/>
          <ac:spMkLst>
            <pc:docMk/>
            <pc:sldMk cId="2764354837" sldId="608"/>
            <ac:spMk id="10" creationId="{908BAD11-0213-9F44-9F0A-A2D9C0D33110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764354837" sldId="608"/>
            <ac:picMk id="2" creationId="{87A7D39C-C086-38DC-E235-9331E9E822F6}"/>
          </ac:picMkLst>
        </pc:picChg>
        <pc:picChg chg="add mod">
          <ac:chgData name="Ash Ward" userId="3430db7c-cd01-415a-a116-58619fbd9c70" providerId="ADAL" clId="{B2A94E47-E561-4AC4-B459-A9EC64190671}" dt="2023-12-07T10:06:29.530" v="7985" actId="1076"/>
          <ac:picMkLst>
            <pc:docMk/>
            <pc:sldMk cId="2764354837" sldId="608"/>
            <ac:picMk id="3" creationId="{5D9837E9-FDE4-7564-ED9D-1CAEE8DCFB7C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764354837" sldId="608"/>
            <ac:picMk id="4" creationId="{E015782F-1FFF-E50E-2FD4-31463ED9F5CA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764354837" sldId="608"/>
            <ac:picMk id="5" creationId="{C66D49FC-533F-C1DA-78CD-B48783FB9BA2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764354837" sldId="608"/>
            <ac:picMk id="6" creationId="{6E20107C-9F95-09CF-8761-497A3100D0B1}"/>
          </ac:picMkLst>
        </pc:picChg>
      </pc:sldChg>
      <pc:sldChg chg="addSp delSp modSp add del mod">
        <pc:chgData name="Ash Ward" userId="3430db7c-cd01-415a-a116-58619fbd9c70" providerId="ADAL" clId="{B2A94E47-E561-4AC4-B459-A9EC64190671}" dt="2023-12-14T15:23:42.099" v="9647" actId="47"/>
        <pc:sldMkLst>
          <pc:docMk/>
          <pc:sldMk cId="3787314656" sldId="609"/>
        </pc:sldMkLst>
        <pc:spChg chg="add mod">
          <ac:chgData name="Ash Ward" userId="3430db7c-cd01-415a-a116-58619fbd9c70" providerId="ADAL" clId="{B2A94E47-E561-4AC4-B459-A9EC64190671}" dt="2023-12-06T11:09:27.026" v="1405" actId="1076"/>
          <ac:spMkLst>
            <pc:docMk/>
            <pc:sldMk cId="3787314656" sldId="609"/>
            <ac:spMk id="2" creationId="{0546B13E-BC40-D8E0-47DB-13D5FBB3EA1B}"/>
          </ac:spMkLst>
        </pc:spChg>
        <pc:spChg chg="add del mod">
          <ac:chgData name="Ash Ward" userId="3430db7c-cd01-415a-a116-58619fbd9c70" providerId="ADAL" clId="{B2A94E47-E561-4AC4-B459-A9EC64190671}" dt="2023-12-14T15:22:44.513" v="9574" actId="478"/>
          <ac:spMkLst>
            <pc:docMk/>
            <pc:sldMk cId="3787314656" sldId="609"/>
            <ac:spMk id="3" creationId="{FEDF71B6-DE76-6E20-68BF-51F87F97B132}"/>
          </ac:spMkLst>
        </pc:spChg>
        <pc:spChg chg="add del mod">
          <ac:chgData name="Ash Ward" userId="3430db7c-cd01-415a-a116-58619fbd9c70" providerId="ADAL" clId="{B2A94E47-E561-4AC4-B459-A9EC64190671}" dt="2023-12-14T15:22:47.045" v="9575" actId="478"/>
          <ac:spMkLst>
            <pc:docMk/>
            <pc:sldMk cId="3787314656" sldId="609"/>
            <ac:spMk id="4" creationId="{17397A1C-287B-0AC2-52FD-7C6C482D294C}"/>
          </ac:spMkLst>
        </pc:spChg>
        <pc:spChg chg="add del mod">
          <ac:chgData name="Ash Ward" userId="3430db7c-cd01-415a-a116-58619fbd9c70" providerId="ADAL" clId="{B2A94E47-E561-4AC4-B459-A9EC64190671}" dt="2023-12-14T15:23:11.585" v="9580" actId="478"/>
          <ac:spMkLst>
            <pc:docMk/>
            <pc:sldMk cId="3787314656" sldId="609"/>
            <ac:spMk id="5" creationId="{8714B39C-8A0F-3C6A-0321-CEDA46AA6146}"/>
          </ac:spMkLst>
        </pc:spChg>
        <pc:spChg chg="mod">
          <ac:chgData name="Ash Ward" userId="3430db7c-cd01-415a-a116-58619fbd9c70" providerId="ADAL" clId="{B2A94E47-E561-4AC4-B459-A9EC64190671}" dt="2023-12-06T10:44:36.191" v="1378" actId="20577"/>
          <ac:spMkLst>
            <pc:docMk/>
            <pc:sldMk cId="3787314656" sldId="609"/>
            <ac:spMk id="8" creationId="{4AF731CB-F649-4A48-9B71-1DB4233FCFA8}"/>
          </ac:spMkLst>
        </pc:spChg>
        <pc:spChg chg="mod">
          <ac:chgData name="Ash Ward" userId="3430db7c-cd01-415a-a116-58619fbd9c70" providerId="ADAL" clId="{B2A94E47-E561-4AC4-B459-A9EC64190671}" dt="2023-12-14T15:22:40.247" v="9573" actId="6549"/>
          <ac:spMkLst>
            <pc:docMk/>
            <pc:sldMk cId="3787314656" sldId="609"/>
            <ac:spMk id="10" creationId="{908BAD11-0213-9F44-9F0A-A2D9C0D33110}"/>
          </ac:spMkLst>
        </pc:spChg>
      </pc:sldChg>
      <pc:sldChg chg="addSp delSp modSp add mod modNotesTx">
        <pc:chgData name="Ash Ward" userId="3430db7c-cd01-415a-a116-58619fbd9c70" providerId="ADAL" clId="{B2A94E47-E561-4AC4-B459-A9EC64190671}" dt="2023-12-18T17:23:45.205" v="10479" actId="34818"/>
        <pc:sldMkLst>
          <pc:docMk/>
          <pc:sldMk cId="787690842" sldId="610"/>
        </pc:sldMkLst>
        <pc:spChg chg="del">
          <ac:chgData name="Ash Ward" userId="3430db7c-cd01-415a-a116-58619fbd9c70" providerId="ADAL" clId="{B2A94E47-E561-4AC4-B459-A9EC64190671}" dt="2023-12-06T11:15:24.871" v="1513" actId="478"/>
          <ac:spMkLst>
            <pc:docMk/>
            <pc:sldMk cId="787690842" sldId="610"/>
            <ac:spMk id="2" creationId="{0546B13E-BC40-D8E0-47DB-13D5FBB3EA1B}"/>
          </ac:spMkLst>
        </pc:spChg>
        <pc:spChg chg="del">
          <ac:chgData name="Ash Ward" userId="3430db7c-cd01-415a-a116-58619fbd9c70" providerId="ADAL" clId="{B2A94E47-E561-4AC4-B459-A9EC64190671}" dt="2023-12-06T11:15:26.446" v="1514" actId="478"/>
          <ac:spMkLst>
            <pc:docMk/>
            <pc:sldMk cId="787690842" sldId="610"/>
            <ac:spMk id="3" creationId="{FEDF71B6-DE76-6E20-68BF-51F87F97B132}"/>
          </ac:spMkLst>
        </pc:spChg>
        <pc:spChg chg="add mod">
          <ac:chgData name="Ash Ward" userId="3430db7c-cd01-415a-a116-58619fbd9c70" providerId="ADAL" clId="{B2A94E47-E561-4AC4-B459-A9EC64190671}" dt="2023-12-06T11:59:15.225" v="2092" actId="1036"/>
          <ac:spMkLst>
            <pc:docMk/>
            <pc:sldMk cId="787690842" sldId="610"/>
            <ac:spMk id="4" creationId="{3198C2FB-C716-CC59-2BD2-BBF504D7DF01}"/>
          </ac:spMkLst>
        </pc:spChg>
        <pc:spChg chg="add mod">
          <ac:chgData name="Ash Ward" userId="3430db7c-cd01-415a-a116-58619fbd9c70" providerId="ADAL" clId="{B2A94E47-E561-4AC4-B459-A9EC64190671}" dt="2023-12-06T11:59:09.860" v="2087" actId="1035"/>
          <ac:spMkLst>
            <pc:docMk/>
            <pc:sldMk cId="787690842" sldId="610"/>
            <ac:spMk id="5" creationId="{7CC2E989-314C-A116-45CA-784982E5348C}"/>
          </ac:spMkLst>
        </pc:spChg>
        <pc:spChg chg="add mod">
          <ac:chgData name="Ash Ward" userId="3430db7c-cd01-415a-a116-58619fbd9c70" providerId="ADAL" clId="{B2A94E47-E561-4AC4-B459-A9EC64190671}" dt="2023-12-06T13:42:30.198" v="2103" actId="14100"/>
          <ac:spMkLst>
            <pc:docMk/>
            <pc:sldMk cId="787690842" sldId="610"/>
            <ac:spMk id="6" creationId="{410B276F-9B8B-D552-3C1C-EFE7CFE2A294}"/>
          </ac:spMkLst>
        </pc:spChg>
        <pc:spChg chg="mod">
          <ac:chgData name="Ash Ward" userId="3430db7c-cd01-415a-a116-58619fbd9c70" providerId="ADAL" clId="{B2A94E47-E561-4AC4-B459-A9EC64190671}" dt="2023-12-06T11:15:21.918" v="1512" actId="20577"/>
          <ac:spMkLst>
            <pc:docMk/>
            <pc:sldMk cId="787690842" sldId="610"/>
            <ac:spMk id="8" creationId="{4AF731CB-F649-4A48-9B71-1DB4233FCFA8}"/>
          </ac:spMkLst>
        </pc:spChg>
        <pc:spChg chg="mod">
          <ac:chgData name="Ash Ward" userId="3430db7c-cd01-415a-a116-58619fbd9c70" providerId="ADAL" clId="{B2A94E47-E561-4AC4-B459-A9EC64190671}" dt="2023-12-07T11:00:13.342" v="8410" actId="20577"/>
          <ac:spMkLst>
            <pc:docMk/>
            <pc:sldMk cId="787690842" sldId="610"/>
            <ac:spMk id="10" creationId="{908BAD11-0213-9F44-9F0A-A2D9C0D33110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787690842" sldId="610"/>
            <ac:picMk id="2" creationId="{FB8DD4C3-3FA9-F0A4-ED8F-6159DEB703E5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787690842" sldId="610"/>
            <ac:picMk id="3" creationId="{6C63FA1B-7877-8DD4-7D3C-BDB51627D43F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787690842" sldId="610"/>
            <ac:picMk id="7" creationId="{5186B3E3-C084-9C5D-74EA-333B7F6E2236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787690842" sldId="610"/>
            <ac:picMk id="9" creationId="{96165E85-96C8-4E61-E583-B8AB0B821086}"/>
          </ac:picMkLst>
        </pc:picChg>
      </pc:sldChg>
      <pc:sldChg chg="addSp delSp modSp add mod">
        <pc:chgData name="Ash Ward" userId="3430db7c-cd01-415a-a116-58619fbd9c70" providerId="ADAL" clId="{B2A94E47-E561-4AC4-B459-A9EC64190671}" dt="2023-12-18T17:23:45.205" v="10479" actId="34818"/>
        <pc:sldMkLst>
          <pc:docMk/>
          <pc:sldMk cId="2262777959" sldId="611"/>
        </pc:sldMkLst>
        <pc:spChg chg="del mod">
          <ac:chgData name="Ash Ward" userId="3430db7c-cd01-415a-a116-58619fbd9c70" providerId="ADAL" clId="{B2A94E47-E561-4AC4-B459-A9EC64190671}" dt="2023-12-06T15:03:48.633" v="3700" actId="478"/>
          <ac:spMkLst>
            <pc:docMk/>
            <pc:sldMk cId="2262777959" sldId="611"/>
            <ac:spMk id="4" creationId="{3198C2FB-C716-CC59-2BD2-BBF504D7DF01}"/>
          </ac:spMkLst>
        </pc:spChg>
        <pc:spChg chg="del mod">
          <ac:chgData name="Ash Ward" userId="3430db7c-cd01-415a-a116-58619fbd9c70" providerId="ADAL" clId="{B2A94E47-E561-4AC4-B459-A9EC64190671}" dt="2023-12-06T15:03:53.602" v="3702" actId="478"/>
          <ac:spMkLst>
            <pc:docMk/>
            <pc:sldMk cId="2262777959" sldId="611"/>
            <ac:spMk id="5" creationId="{7CC2E989-314C-A116-45CA-784982E5348C}"/>
          </ac:spMkLst>
        </pc:spChg>
        <pc:spChg chg="add mod">
          <ac:chgData name="Ash Ward" userId="3430db7c-cd01-415a-a116-58619fbd9c70" providerId="ADAL" clId="{B2A94E47-E561-4AC4-B459-A9EC64190671}" dt="2023-12-18T16:14:27.010" v="10226" actId="1037"/>
          <ac:spMkLst>
            <pc:docMk/>
            <pc:sldMk cId="2262777959" sldId="611"/>
            <ac:spMk id="5" creationId="{C1399F3B-D7E8-E340-92BA-40FBDCED8321}"/>
          </ac:spMkLst>
        </pc:spChg>
        <pc:spChg chg="del mod">
          <ac:chgData name="Ash Ward" userId="3430db7c-cd01-415a-a116-58619fbd9c70" providerId="ADAL" clId="{B2A94E47-E561-4AC4-B459-A9EC64190671}" dt="2023-12-06T15:07:12.636" v="3999" actId="478"/>
          <ac:spMkLst>
            <pc:docMk/>
            <pc:sldMk cId="2262777959" sldId="611"/>
            <ac:spMk id="6" creationId="{410B276F-9B8B-D552-3C1C-EFE7CFE2A294}"/>
          </ac:spMkLst>
        </pc:spChg>
        <pc:spChg chg="mod">
          <ac:chgData name="Ash Ward" userId="3430db7c-cd01-415a-a116-58619fbd9c70" providerId="ADAL" clId="{B2A94E47-E561-4AC4-B459-A9EC64190671}" dt="2023-12-06T13:49:55.380" v="2301" actId="20577"/>
          <ac:spMkLst>
            <pc:docMk/>
            <pc:sldMk cId="2262777959" sldId="611"/>
            <ac:spMk id="8" creationId="{4AF731CB-F649-4A48-9B71-1DB4233FCFA8}"/>
          </ac:spMkLst>
        </pc:spChg>
        <pc:spChg chg="add mod">
          <ac:chgData name="Ash Ward" userId="3430db7c-cd01-415a-a116-58619fbd9c70" providerId="ADAL" clId="{B2A94E47-E561-4AC4-B459-A9EC64190671}" dt="2023-12-07T12:43:15.850" v="8816" actId="1076"/>
          <ac:spMkLst>
            <pc:docMk/>
            <pc:sldMk cId="2262777959" sldId="611"/>
            <ac:spMk id="9" creationId="{75B3FAD1-D026-5D88-E6A8-86C3B2321BC8}"/>
          </ac:spMkLst>
        </pc:spChg>
        <pc:spChg chg="mod">
          <ac:chgData name="Ash Ward" userId="3430db7c-cd01-415a-a116-58619fbd9c70" providerId="ADAL" clId="{B2A94E47-E561-4AC4-B459-A9EC64190671}" dt="2023-12-18T16:14:29.739" v="10228" actId="1076"/>
          <ac:spMkLst>
            <pc:docMk/>
            <pc:sldMk cId="2262777959" sldId="611"/>
            <ac:spMk id="10" creationId="{908BAD11-0213-9F44-9F0A-A2D9C0D33110}"/>
          </ac:spMkLst>
        </pc:spChg>
        <pc:graphicFrameChg chg="add del mod modGraphic">
          <ac:chgData name="Ash Ward" userId="3430db7c-cd01-415a-a116-58619fbd9c70" providerId="ADAL" clId="{B2A94E47-E561-4AC4-B459-A9EC64190671}" dt="2023-12-07T12:38:04.837" v="8657" actId="478"/>
          <ac:graphicFrameMkLst>
            <pc:docMk/>
            <pc:sldMk cId="2262777959" sldId="611"/>
            <ac:graphicFrameMk id="2" creationId="{293706DA-C6ED-63A8-A723-A6783F5227F3}"/>
          </ac:graphicFrameMkLst>
        </pc:graphicFrameChg>
        <pc:graphicFrameChg chg="add mod modGraphic">
          <ac:chgData name="Ash Ward" userId="3430db7c-cd01-415a-a116-58619fbd9c70" providerId="ADAL" clId="{B2A94E47-E561-4AC4-B459-A9EC64190671}" dt="2023-12-18T16:06:09.330" v="10126" actId="14734"/>
          <ac:graphicFrameMkLst>
            <pc:docMk/>
            <pc:sldMk cId="2262777959" sldId="611"/>
            <ac:graphicFrameMk id="3" creationId="{7CC0F8FC-E649-3CA7-E938-ECEA16D2C68B}"/>
          </ac:graphicFrameMkLst>
        </pc:graphicFrameChg>
        <pc:graphicFrameChg chg="add mod modGraphic">
          <ac:chgData name="Ash Ward" userId="3430db7c-cd01-415a-a116-58619fbd9c70" providerId="ADAL" clId="{B2A94E47-E561-4AC4-B459-A9EC64190671}" dt="2023-12-07T12:41:32.896" v="8767" actId="1076"/>
          <ac:graphicFrameMkLst>
            <pc:docMk/>
            <pc:sldMk cId="2262777959" sldId="611"/>
            <ac:graphicFrameMk id="4" creationId="{65208D25-23F5-8CEC-FE71-75F4561F3807}"/>
          </ac:graphicFrameMkLst>
        </pc:graphicFrame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262777959" sldId="611"/>
            <ac:picMk id="2" creationId="{D071BEDC-25E7-7C63-5305-2AF79D8328BF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262777959" sldId="611"/>
            <ac:picMk id="6" creationId="{671053E2-704F-A30F-B940-ED603E5906F6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262777959" sldId="611"/>
            <ac:picMk id="12" creationId="{15641359-60F9-A4F9-4C8F-3743B4538C6A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262777959" sldId="611"/>
            <ac:picMk id="13" creationId="{F920FB81-F699-6496-8375-32D25CA78259}"/>
          </ac:picMkLst>
        </pc:picChg>
        <pc:cxnChg chg="add mod">
          <ac:chgData name="Ash Ward" userId="3430db7c-cd01-415a-a116-58619fbd9c70" providerId="ADAL" clId="{B2A94E47-E561-4AC4-B459-A9EC64190671}" dt="2023-12-18T16:14:27.010" v="10226" actId="1037"/>
          <ac:cxnSpMkLst>
            <pc:docMk/>
            <pc:sldMk cId="2262777959" sldId="611"/>
            <ac:cxnSpMk id="7" creationId="{FB7EEC79-91AA-C73F-0849-42EF7FA42374}"/>
          </ac:cxnSpMkLst>
        </pc:cxnChg>
        <pc:cxnChg chg="add mod">
          <ac:chgData name="Ash Ward" userId="3430db7c-cd01-415a-a116-58619fbd9c70" providerId="ADAL" clId="{B2A94E47-E561-4AC4-B459-A9EC64190671}" dt="2023-12-07T12:43:18.939" v="8817" actId="14100"/>
          <ac:cxnSpMkLst>
            <pc:docMk/>
            <pc:sldMk cId="2262777959" sldId="611"/>
            <ac:cxnSpMk id="11" creationId="{7BB93CCE-151F-C681-CAB1-A3C1982DE095}"/>
          </ac:cxnSpMkLst>
        </pc:cxnChg>
      </pc:sldChg>
      <pc:sldChg chg="addSp modSp add mod">
        <pc:chgData name="Ash Ward" userId="3430db7c-cd01-415a-a116-58619fbd9c70" providerId="ADAL" clId="{B2A94E47-E561-4AC4-B459-A9EC64190671}" dt="2023-12-18T17:23:45.205" v="10479" actId="34818"/>
        <pc:sldMkLst>
          <pc:docMk/>
          <pc:sldMk cId="329890061" sldId="612"/>
        </pc:sldMkLst>
        <pc:spChg chg="add mod">
          <ac:chgData name="Ash Ward" userId="3430db7c-cd01-415a-a116-58619fbd9c70" providerId="ADAL" clId="{B2A94E47-E561-4AC4-B459-A9EC64190671}" dt="2023-12-18T16:15:09.718" v="10248"/>
          <ac:spMkLst>
            <pc:docMk/>
            <pc:sldMk cId="329890061" sldId="612"/>
            <ac:spMk id="3" creationId="{303F4148-1A34-73E8-6A07-47D4F231B9F1}"/>
          </ac:spMkLst>
        </pc:spChg>
        <pc:spChg chg="add mod">
          <ac:chgData name="Ash Ward" userId="3430db7c-cd01-415a-a116-58619fbd9c70" providerId="ADAL" clId="{B2A94E47-E561-4AC4-B459-A9EC64190671}" dt="2023-12-18T16:15:09.718" v="10248"/>
          <ac:spMkLst>
            <pc:docMk/>
            <pc:sldMk cId="329890061" sldId="612"/>
            <ac:spMk id="5" creationId="{E6555560-8088-7548-C5BD-CA2F672513C7}"/>
          </ac:spMkLst>
        </pc:spChg>
        <pc:spChg chg="add mod">
          <ac:chgData name="Ash Ward" userId="3430db7c-cd01-415a-a116-58619fbd9c70" providerId="ADAL" clId="{B2A94E47-E561-4AC4-B459-A9EC64190671}" dt="2023-12-18T16:19:50.879" v="10402"/>
          <ac:spMkLst>
            <pc:docMk/>
            <pc:sldMk cId="329890061" sldId="612"/>
            <ac:spMk id="7" creationId="{343C762C-3813-4234-CFBD-A28BEF97041D}"/>
          </ac:spMkLst>
        </pc:spChg>
        <pc:spChg chg="add mod">
          <ac:chgData name="Ash Ward" userId="3430db7c-cd01-415a-a116-58619fbd9c70" providerId="ADAL" clId="{B2A94E47-E561-4AC4-B459-A9EC64190671}" dt="2023-12-18T16:19:50.879" v="10402"/>
          <ac:spMkLst>
            <pc:docMk/>
            <pc:sldMk cId="329890061" sldId="612"/>
            <ac:spMk id="9" creationId="{0965EF56-96D0-6616-1A4B-228E535565F9}"/>
          </ac:spMkLst>
        </pc:spChg>
        <pc:spChg chg="mod">
          <ac:chgData name="Ash Ward" userId="3430db7c-cd01-415a-a116-58619fbd9c70" providerId="ADAL" clId="{B2A94E47-E561-4AC4-B459-A9EC64190671}" dt="2023-12-18T16:22:14.081" v="10407" actId="20577"/>
          <ac:spMkLst>
            <pc:docMk/>
            <pc:sldMk cId="329890061" sldId="612"/>
            <ac:spMk id="10" creationId="{908BAD11-0213-9F44-9F0A-A2D9C0D33110}"/>
          </ac:spMkLst>
        </pc:spChg>
        <pc:graphicFrameChg chg="add mod modGraphic">
          <ac:chgData name="Ash Ward" userId="3430db7c-cd01-415a-a116-58619fbd9c70" providerId="ADAL" clId="{B2A94E47-E561-4AC4-B459-A9EC64190671}" dt="2023-12-18T16:23:54.041" v="10465" actId="20577"/>
          <ac:graphicFrameMkLst>
            <pc:docMk/>
            <pc:sldMk cId="329890061" sldId="612"/>
            <ac:graphicFrameMk id="2" creationId="{73386B0A-08CE-54D2-1324-C189356BF469}"/>
          </ac:graphicFrameMkLst>
        </pc:graphicFrame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329890061" sldId="612"/>
            <ac:picMk id="11" creationId="{497ACF18-63FB-04FA-4624-9F1C73B0E601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329890061" sldId="612"/>
            <ac:picMk id="12" creationId="{883ED096-324A-7723-8FEF-C139FCED36F5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329890061" sldId="612"/>
            <ac:picMk id="13" creationId="{2456119B-36D3-C347-B2F9-B097AD19C961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329890061" sldId="612"/>
            <ac:picMk id="14" creationId="{3C6E18F8-8D88-15A9-159D-8E46B572AD1F}"/>
          </ac:picMkLst>
        </pc:picChg>
        <pc:cxnChg chg="add mod">
          <ac:chgData name="Ash Ward" userId="3430db7c-cd01-415a-a116-58619fbd9c70" providerId="ADAL" clId="{B2A94E47-E561-4AC4-B459-A9EC64190671}" dt="2023-12-18T16:15:09.718" v="10248"/>
          <ac:cxnSpMkLst>
            <pc:docMk/>
            <pc:sldMk cId="329890061" sldId="612"/>
            <ac:cxnSpMk id="4" creationId="{0EA03598-0161-599A-0D6E-4AAAE3630234}"/>
          </ac:cxnSpMkLst>
        </pc:cxnChg>
        <pc:cxnChg chg="add mod">
          <ac:chgData name="Ash Ward" userId="3430db7c-cd01-415a-a116-58619fbd9c70" providerId="ADAL" clId="{B2A94E47-E561-4AC4-B459-A9EC64190671}" dt="2023-12-18T16:15:09.718" v="10248"/>
          <ac:cxnSpMkLst>
            <pc:docMk/>
            <pc:sldMk cId="329890061" sldId="612"/>
            <ac:cxnSpMk id="6" creationId="{90BD1E13-531A-90EB-52F8-44CC9AE427B6}"/>
          </ac:cxnSpMkLst>
        </pc:cxnChg>
      </pc:sldChg>
      <pc:sldChg chg="addSp delSp modSp add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4085439371" sldId="613"/>
        </pc:sldMkLst>
        <pc:spChg chg="add mod">
          <ac:chgData name="Ash Ward" userId="3430db7c-cd01-415a-a116-58619fbd9c70" providerId="ADAL" clId="{B2A94E47-E561-4AC4-B459-A9EC64190671}" dt="2023-12-06T15:43:20.022" v="4996" actId="1036"/>
          <ac:spMkLst>
            <pc:docMk/>
            <pc:sldMk cId="4085439371" sldId="613"/>
            <ac:spMk id="2" creationId="{A3F28895-A541-0D34-8F5E-16F9CFCE4121}"/>
          </ac:spMkLst>
        </pc:spChg>
        <pc:spChg chg="mod">
          <ac:chgData name="Ash Ward" userId="3430db7c-cd01-415a-a116-58619fbd9c70" providerId="ADAL" clId="{B2A94E47-E561-4AC4-B459-A9EC64190671}" dt="2023-12-06T15:43:20.022" v="4996" actId="1036"/>
          <ac:spMkLst>
            <pc:docMk/>
            <pc:sldMk cId="4085439371" sldId="613"/>
            <ac:spMk id="4" creationId="{3198C2FB-C716-CC59-2BD2-BBF504D7DF01}"/>
          </ac:spMkLst>
        </pc:spChg>
        <pc:spChg chg="del">
          <ac:chgData name="Ash Ward" userId="3430db7c-cd01-415a-a116-58619fbd9c70" providerId="ADAL" clId="{B2A94E47-E561-4AC4-B459-A9EC64190671}" dt="2023-12-06T15:36:04.952" v="4601" actId="478"/>
          <ac:spMkLst>
            <pc:docMk/>
            <pc:sldMk cId="4085439371" sldId="613"/>
            <ac:spMk id="5" creationId="{7CC2E989-314C-A116-45CA-784982E5348C}"/>
          </ac:spMkLst>
        </pc:spChg>
        <pc:spChg chg="del">
          <ac:chgData name="Ash Ward" userId="3430db7c-cd01-415a-a116-58619fbd9c70" providerId="ADAL" clId="{B2A94E47-E561-4AC4-B459-A9EC64190671}" dt="2023-12-06T15:36:06.331" v="4602" actId="478"/>
          <ac:spMkLst>
            <pc:docMk/>
            <pc:sldMk cId="4085439371" sldId="613"/>
            <ac:spMk id="6" creationId="{410B276F-9B8B-D552-3C1C-EFE7CFE2A294}"/>
          </ac:spMkLst>
        </pc:spChg>
        <pc:spChg chg="mod">
          <ac:chgData name="Ash Ward" userId="3430db7c-cd01-415a-a116-58619fbd9c70" providerId="ADAL" clId="{B2A94E47-E561-4AC4-B459-A9EC64190671}" dt="2023-12-07T13:04:04.696" v="8918" actId="14100"/>
          <ac:spMkLst>
            <pc:docMk/>
            <pc:sldMk cId="4085439371" sldId="613"/>
            <ac:spMk id="8" creationId="{4AF731CB-F649-4A48-9B71-1DB4233FCFA8}"/>
          </ac:spMkLst>
        </pc:spChg>
        <pc:spChg chg="mod">
          <ac:chgData name="Ash Ward" userId="3430db7c-cd01-415a-a116-58619fbd9c70" providerId="ADAL" clId="{B2A94E47-E561-4AC4-B459-A9EC64190671}" dt="2023-12-07T13:10:03.641" v="8920"/>
          <ac:spMkLst>
            <pc:docMk/>
            <pc:sldMk cId="4085439371" sldId="613"/>
            <ac:spMk id="10" creationId="{908BAD11-0213-9F44-9F0A-A2D9C0D33110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4085439371" sldId="613"/>
            <ac:picMk id="3" creationId="{DFDF1CE2-7275-8A3A-1DD0-D3D3B7973E5F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4085439371" sldId="613"/>
            <ac:picMk id="5" creationId="{CE83DCD6-DBE3-32AA-4BAD-403E816A3889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4085439371" sldId="613"/>
            <ac:picMk id="6" creationId="{51C4B712-6F69-0504-D6EA-A3716AF0042F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4085439371" sldId="613"/>
            <ac:picMk id="9" creationId="{F13BBB5D-FDB0-63DD-697E-8F8CA635C53C}"/>
          </ac:picMkLst>
        </pc:picChg>
        <pc:cxnChg chg="add mod">
          <ac:chgData name="Ash Ward" userId="3430db7c-cd01-415a-a116-58619fbd9c70" providerId="ADAL" clId="{B2A94E47-E561-4AC4-B459-A9EC64190671}" dt="2023-12-06T15:43:20.022" v="4996" actId="1036"/>
          <ac:cxnSpMkLst>
            <pc:docMk/>
            <pc:sldMk cId="4085439371" sldId="613"/>
            <ac:cxnSpMk id="7" creationId="{1E50BCDB-BBBC-8CD7-EB9F-AEA7747FE630}"/>
          </ac:cxnSpMkLst>
        </pc:cxnChg>
      </pc:sldChg>
      <pc:sldChg chg="addSp delSp modSp add mod">
        <pc:chgData name="Ash Ward" userId="3430db7c-cd01-415a-a116-58619fbd9c70" providerId="ADAL" clId="{B2A94E47-E561-4AC4-B459-A9EC64190671}" dt="2023-12-18T17:23:45.205" v="10479" actId="34818"/>
        <pc:sldMkLst>
          <pc:docMk/>
          <pc:sldMk cId="3820935178" sldId="614"/>
        </pc:sldMkLst>
        <pc:spChg chg="del mod">
          <ac:chgData name="Ash Ward" userId="3430db7c-cd01-415a-a116-58619fbd9c70" providerId="ADAL" clId="{B2A94E47-E561-4AC4-B459-A9EC64190671}" dt="2023-12-06T15:44:19.848" v="5043" actId="478"/>
          <ac:spMkLst>
            <pc:docMk/>
            <pc:sldMk cId="3820935178" sldId="614"/>
            <ac:spMk id="2" creationId="{A3F28895-A541-0D34-8F5E-16F9CFCE4121}"/>
          </ac:spMkLst>
        </pc:spChg>
        <pc:spChg chg="del mod">
          <ac:chgData name="Ash Ward" userId="3430db7c-cd01-415a-a116-58619fbd9c70" providerId="ADAL" clId="{B2A94E47-E561-4AC4-B459-A9EC64190671}" dt="2023-12-06T15:44:19.848" v="5043" actId="478"/>
          <ac:spMkLst>
            <pc:docMk/>
            <pc:sldMk cId="3820935178" sldId="614"/>
            <ac:spMk id="4" creationId="{3198C2FB-C716-CC59-2BD2-BBF504D7DF01}"/>
          </ac:spMkLst>
        </pc:spChg>
        <pc:spChg chg="mod">
          <ac:chgData name="Ash Ward" userId="3430db7c-cd01-415a-a116-58619fbd9c70" providerId="ADAL" clId="{B2A94E47-E561-4AC4-B459-A9EC64190671}" dt="2023-12-06T16:46:51.948" v="6706" actId="20577"/>
          <ac:spMkLst>
            <pc:docMk/>
            <pc:sldMk cId="3820935178" sldId="614"/>
            <ac:spMk id="10" creationId="{908BAD11-0213-9F44-9F0A-A2D9C0D33110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3820935178" sldId="614"/>
            <ac:picMk id="2" creationId="{5E15C47B-1080-C0F7-30D8-340256F30427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3820935178" sldId="614"/>
            <ac:picMk id="3" creationId="{434800BA-FF88-4413-C8B4-4A6F16A20D6C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3820935178" sldId="614"/>
            <ac:picMk id="4" creationId="{A19C3C93-497B-3BCF-AE23-CE7BBD67A75B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3820935178" sldId="614"/>
            <ac:picMk id="5" creationId="{4E6087F0-6D83-DAA3-4EB7-A8EABC73E35D}"/>
          </ac:picMkLst>
        </pc:picChg>
        <pc:cxnChg chg="del mod">
          <ac:chgData name="Ash Ward" userId="3430db7c-cd01-415a-a116-58619fbd9c70" providerId="ADAL" clId="{B2A94E47-E561-4AC4-B459-A9EC64190671}" dt="2023-12-06T15:44:19.848" v="5043" actId="478"/>
          <ac:cxnSpMkLst>
            <pc:docMk/>
            <pc:sldMk cId="3820935178" sldId="614"/>
            <ac:cxnSpMk id="7" creationId="{1E50BCDB-BBBC-8CD7-EB9F-AEA7747FE630}"/>
          </ac:cxnSpMkLst>
        </pc:cxnChg>
      </pc:sldChg>
      <pc:sldChg chg="addSp modSp new mod">
        <pc:chgData name="Ash Ward" userId="3430db7c-cd01-415a-a116-58619fbd9c70" providerId="ADAL" clId="{B2A94E47-E561-4AC4-B459-A9EC64190671}" dt="2023-12-18T17:23:45.205" v="10479" actId="34818"/>
        <pc:sldMkLst>
          <pc:docMk/>
          <pc:sldMk cId="1742897014" sldId="615"/>
        </pc:sldMkLst>
        <pc:spChg chg="mod">
          <ac:chgData name="Ash Ward" userId="3430db7c-cd01-415a-a116-58619fbd9c70" providerId="ADAL" clId="{B2A94E47-E561-4AC4-B459-A9EC64190671}" dt="2023-12-06T15:48:35.653" v="5439" actId="20577"/>
          <ac:spMkLst>
            <pc:docMk/>
            <pc:sldMk cId="1742897014" sldId="615"/>
            <ac:spMk id="2" creationId="{E6D3D192-E1CD-2C34-3724-E4A2A02D16FA}"/>
          </ac:spMkLst>
        </pc:spChg>
        <pc:spChg chg="mod">
          <ac:chgData name="Ash Ward" userId="3430db7c-cd01-415a-a116-58619fbd9c70" providerId="ADAL" clId="{B2A94E47-E561-4AC4-B459-A9EC64190671}" dt="2023-12-07T15:19:56.720" v="9179" actId="20577"/>
          <ac:spMkLst>
            <pc:docMk/>
            <pc:sldMk cId="1742897014" sldId="615"/>
            <ac:spMk id="3" creationId="{E3831D4F-A0A5-1A45-3AEE-A90928A33C12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1742897014" sldId="615"/>
            <ac:picMk id="4" creationId="{1D6DE965-FC0A-C48B-2B4B-E014916DC3D1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1742897014" sldId="615"/>
            <ac:picMk id="5" creationId="{B4C0075D-C35C-64BF-48D5-EC2AD1D62598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1742897014" sldId="615"/>
            <ac:picMk id="6" creationId="{1A048A59-6B79-44C9-3F27-133214D350B1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1742897014" sldId="615"/>
            <ac:picMk id="7" creationId="{183393B2-C6EE-11E4-4068-E1DCCC9C25AA}"/>
          </ac:picMkLst>
        </pc:picChg>
      </pc:sldChg>
      <pc:sldChg chg="addSp delSp modSp add mod">
        <pc:chgData name="Ash Ward" userId="3430db7c-cd01-415a-a116-58619fbd9c70" providerId="ADAL" clId="{B2A94E47-E561-4AC4-B459-A9EC64190671}" dt="2023-12-18T17:23:45.205" v="10479" actId="34818"/>
        <pc:sldMkLst>
          <pc:docMk/>
          <pc:sldMk cId="3313309723" sldId="616"/>
        </pc:sldMkLst>
        <pc:spChg chg="add mod">
          <ac:chgData name="Ash Ward" userId="3430db7c-cd01-415a-a116-58619fbd9c70" providerId="ADAL" clId="{B2A94E47-E561-4AC4-B459-A9EC64190671}" dt="2023-12-06T17:06:17.205" v="7361" actId="1036"/>
          <ac:spMkLst>
            <pc:docMk/>
            <pc:sldMk cId="3313309723" sldId="616"/>
            <ac:spMk id="4" creationId="{811A74B6-3F43-AAD2-1263-5C5DF29AE1F7}"/>
          </ac:spMkLst>
        </pc:spChg>
        <pc:spChg chg="add mod">
          <ac:chgData name="Ash Ward" userId="3430db7c-cd01-415a-a116-58619fbd9c70" providerId="ADAL" clId="{B2A94E47-E561-4AC4-B459-A9EC64190671}" dt="2023-12-06T17:06:17.205" v="7361" actId="1036"/>
          <ac:spMkLst>
            <pc:docMk/>
            <pc:sldMk cId="3313309723" sldId="616"/>
            <ac:spMk id="5" creationId="{0A9D60AB-6AB9-0ACB-2E35-C5968D213F5E}"/>
          </ac:spMkLst>
        </pc:spChg>
        <pc:spChg chg="add mod ord">
          <ac:chgData name="Ash Ward" userId="3430db7c-cd01-415a-a116-58619fbd9c70" providerId="ADAL" clId="{B2A94E47-E561-4AC4-B459-A9EC64190671}" dt="2023-12-06T17:06:39.194" v="7366" actId="167"/>
          <ac:spMkLst>
            <pc:docMk/>
            <pc:sldMk cId="3313309723" sldId="616"/>
            <ac:spMk id="6" creationId="{8E62950E-519F-3168-5573-9C7301DF0368}"/>
          </ac:spMkLst>
        </pc:spChg>
        <pc:spChg chg="mod">
          <ac:chgData name="Ash Ward" userId="3430db7c-cd01-415a-a116-58619fbd9c70" providerId="ADAL" clId="{B2A94E47-E561-4AC4-B459-A9EC64190671}" dt="2023-12-06T16:36:26.292" v="6100" actId="20577"/>
          <ac:spMkLst>
            <pc:docMk/>
            <pc:sldMk cId="3313309723" sldId="616"/>
            <ac:spMk id="8" creationId="{4AF731CB-F649-4A48-9B71-1DB4233FCFA8}"/>
          </ac:spMkLst>
        </pc:spChg>
        <pc:spChg chg="mod">
          <ac:chgData name="Ash Ward" userId="3430db7c-cd01-415a-a116-58619fbd9c70" providerId="ADAL" clId="{B2A94E47-E561-4AC4-B459-A9EC64190671}" dt="2023-12-06T17:06:49.299" v="7368" actId="113"/>
          <ac:spMkLst>
            <pc:docMk/>
            <pc:sldMk cId="3313309723" sldId="616"/>
            <ac:spMk id="10" creationId="{908BAD11-0213-9F44-9F0A-A2D9C0D33110}"/>
          </ac:spMkLst>
        </pc:spChg>
        <pc:graphicFrameChg chg="add del mod">
          <ac:chgData name="Ash Ward" userId="3430db7c-cd01-415a-a116-58619fbd9c70" providerId="ADAL" clId="{B2A94E47-E561-4AC4-B459-A9EC64190671}" dt="2023-12-06T16:49:23.291" v="6720" actId="3680"/>
          <ac:graphicFrameMkLst>
            <pc:docMk/>
            <pc:sldMk cId="3313309723" sldId="616"/>
            <ac:graphicFrameMk id="2" creationId="{99B6AC6A-82BB-D7E5-701C-5B0965DB6600}"/>
          </ac:graphicFrameMkLst>
        </pc:graphicFrameChg>
        <pc:graphicFrameChg chg="add mod modGraphic">
          <ac:chgData name="Ash Ward" userId="3430db7c-cd01-415a-a116-58619fbd9c70" providerId="ADAL" clId="{B2A94E47-E561-4AC4-B459-A9EC64190671}" dt="2023-12-07T12:40:16.336" v="8751" actId="20577"/>
          <ac:graphicFrameMkLst>
            <pc:docMk/>
            <pc:sldMk cId="3313309723" sldId="616"/>
            <ac:graphicFrameMk id="3" creationId="{8B2810D8-BC66-61D1-D5B8-34931AEF742A}"/>
          </ac:graphicFrameMkLst>
        </pc:graphicFrame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3313309723" sldId="616"/>
            <ac:picMk id="2" creationId="{36C7B9A2-EFBC-2DF2-BCE0-31F0E6834D89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3313309723" sldId="616"/>
            <ac:picMk id="7" creationId="{79812484-D881-C7C9-C9FC-CDA1D63C59B5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3313309723" sldId="616"/>
            <ac:picMk id="9" creationId="{7D207C0E-9559-86BF-EC59-51C055DF5902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3313309723" sldId="616"/>
            <ac:picMk id="11" creationId="{E356C0F2-C336-613F-8892-7EF1423ECDDA}"/>
          </ac:picMkLst>
        </pc:picChg>
      </pc:sldChg>
      <pc:sldChg chg="addSp delSp modSp add mod">
        <pc:chgData name="Ash Ward" userId="3430db7c-cd01-415a-a116-58619fbd9c70" providerId="ADAL" clId="{B2A94E47-E561-4AC4-B459-A9EC64190671}" dt="2023-12-18T17:23:45.205" v="10479" actId="34818"/>
        <pc:sldMkLst>
          <pc:docMk/>
          <pc:sldMk cId="1246683881" sldId="617"/>
        </pc:sldMkLst>
        <pc:spChg chg="add del mod">
          <ac:chgData name="Ash Ward" userId="3430db7c-cd01-415a-a116-58619fbd9c70" providerId="ADAL" clId="{B2A94E47-E561-4AC4-B459-A9EC64190671}" dt="2023-12-18T16:25:44.351" v="10466" actId="478"/>
          <ac:spMkLst>
            <pc:docMk/>
            <pc:sldMk cId="1246683881" sldId="617"/>
            <ac:spMk id="3" creationId="{1B3D53BD-87B5-E099-E436-6C3FEF400BEB}"/>
          </ac:spMkLst>
        </pc:spChg>
        <pc:spChg chg="add del mod">
          <ac:chgData name="Ash Ward" userId="3430db7c-cd01-415a-a116-58619fbd9c70" providerId="ADAL" clId="{B2A94E47-E561-4AC4-B459-A9EC64190671}" dt="2023-12-18T16:25:44.351" v="10466" actId="478"/>
          <ac:spMkLst>
            <pc:docMk/>
            <pc:sldMk cId="1246683881" sldId="617"/>
            <ac:spMk id="6" creationId="{52BEDE24-F2BE-895D-86EF-01E286D0541E}"/>
          </ac:spMkLst>
        </pc:spChg>
        <pc:spChg chg="add del mod">
          <ac:chgData name="Ash Ward" userId="3430db7c-cd01-415a-a116-58619fbd9c70" providerId="ADAL" clId="{B2A94E47-E561-4AC4-B459-A9EC64190671}" dt="2023-12-18T16:25:44.351" v="10466" actId="478"/>
          <ac:spMkLst>
            <pc:docMk/>
            <pc:sldMk cId="1246683881" sldId="617"/>
            <ac:spMk id="9" creationId="{89751402-5E83-A4BB-A6CC-98CAEE269D40}"/>
          </ac:spMkLst>
        </pc:spChg>
        <pc:spChg chg="mod">
          <ac:chgData name="Ash Ward" userId="3430db7c-cd01-415a-a116-58619fbd9c70" providerId="ADAL" clId="{B2A94E47-E561-4AC4-B459-A9EC64190671}" dt="2023-12-18T16:23:17.084" v="10423" actId="20577"/>
          <ac:spMkLst>
            <pc:docMk/>
            <pc:sldMk cId="1246683881" sldId="617"/>
            <ac:spMk id="10" creationId="{908BAD11-0213-9F44-9F0A-A2D9C0D33110}"/>
          </ac:spMkLst>
        </pc:spChg>
        <pc:spChg chg="add del mod">
          <ac:chgData name="Ash Ward" userId="3430db7c-cd01-415a-a116-58619fbd9c70" providerId="ADAL" clId="{B2A94E47-E561-4AC4-B459-A9EC64190671}" dt="2023-12-18T16:25:47.251" v="10467" actId="478"/>
          <ac:spMkLst>
            <pc:docMk/>
            <pc:sldMk cId="1246683881" sldId="617"/>
            <ac:spMk id="11" creationId="{58792BCC-1D4D-0B73-8387-87BF29DCE6F4}"/>
          </ac:spMkLst>
        </pc:spChg>
        <pc:spChg chg="add mod">
          <ac:chgData name="Ash Ward" userId="3430db7c-cd01-415a-a116-58619fbd9c70" providerId="ADAL" clId="{B2A94E47-E561-4AC4-B459-A9EC64190671}" dt="2023-12-18T16:25:47.600" v="10468"/>
          <ac:spMkLst>
            <pc:docMk/>
            <pc:sldMk cId="1246683881" sldId="617"/>
            <ac:spMk id="13" creationId="{CD2EE346-968B-55F9-C36D-F6574939C26A}"/>
          </ac:spMkLst>
        </pc:spChg>
        <pc:spChg chg="add mod">
          <ac:chgData name="Ash Ward" userId="3430db7c-cd01-415a-a116-58619fbd9c70" providerId="ADAL" clId="{B2A94E47-E561-4AC4-B459-A9EC64190671}" dt="2023-12-18T16:25:47.600" v="10468"/>
          <ac:spMkLst>
            <pc:docMk/>
            <pc:sldMk cId="1246683881" sldId="617"/>
            <ac:spMk id="15" creationId="{A98189DE-B4FB-F252-646A-41FE3667087B}"/>
          </ac:spMkLst>
        </pc:spChg>
        <pc:spChg chg="add mod">
          <ac:chgData name="Ash Ward" userId="3430db7c-cd01-415a-a116-58619fbd9c70" providerId="ADAL" clId="{B2A94E47-E561-4AC4-B459-A9EC64190671}" dt="2023-12-18T16:25:47.600" v="10468"/>
          <ac:spMkLst>
            <pc:docMk/>
            <pc:sldMk cId="1246683881" sldId="617"/>
            <ac:spMk id="17" creationId="{941B2CDA-5203-C9BF-62FE-138CE3956A66}"/>
          </ac:spMkLst>
        </pc:spChg>
        <pc:spChg chg="add mod">
          <ac:chgData name="Ash Ward" userId="3430db7c-cd01-415a-a116-58619fbd9c70" providerId="ADAL" clId="{B2A94E47-E561-4AC4-B459-A9EC64190671}" dt="2023-12-18T16:25:47.600" v="10468"/>
          <ac:spMkLst>
            <pc:docMk/>
            <pc:sldMk cId="1246683881" sldId="617"/>
            <ac:spMk id="18" creationId="{4AD18504-DA09-8316-E579-CC3E2449A7CF}"/>
          </ac:spMkLst>
        </pc:spChg>
        <pc:graphicFrameChg chg="add del mod modGraphic">
          <ac:chgData name="Ash Ward" userId="3430db7c-cd01-415a-a116-58619fbd9c70" providerId="ADAL" clId="{B2A94E47-E561-4AC4-B459-A9EC64190671}" dt="2023-12-18T16:25:44.351" v="10466" actId="478"/>
          <ac:graphicFrameMkLst>
            <pc:docMk/>
            <pc:sldMk cId="1246683881" sldId="617"/>
            <ac:graphicFrameMk id="2" creationId="{B87522C8-3ABA-DF19-EDE2-1DEDD44102DF}"/>
          </ac:graphicFrameMkLst>
        </pc:graphicFrameChg>
        <pc:graphicFrameChg chg="add mod">
          <ac:chgData name="Ash Ward" userId="3430db7c-cd01-415a-a116-58619fbd9c70" providerId="ADAL" clId="{B2A94E47-E561-4AC4-B459-A9EC64190671}" dt="2023-12-18T16:25:47.600" v="10468"/>
          <ac:graphicFrameMkLst>
            <pc:docMk/>
            <pc:sldMk cId="1246683881" sldId="617"/>
            <ac:graphicFrameMk id="12" creationId="{B2B578CD-A81A-958C-30B5-90185A402CBC}"/>
          </ac:graphicFrameMkLst>
        </pc:graphicFrame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1246683881" sldId="617"/>
            <ac:picMk id="19" creationId="{4478DC71-C388-B0D9-A873-D4D00027E42A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1246683881" sldId="617"/>
            <ac:picMk id="20" creationId="{899E6AD4-B315-1AD6-ABD6-573C18C127B3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1246683881" sldId="617"/>
            <ac:picMk id="21" creationId="{9440E6F2-E683-6215-D0BC-70E3DCEE2EE0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1246683881" sldId="617"/>
            <ac:picMk id="22" creationId="{F6ABD224-D5A1-81B2-7DAF-BFFDBC0BB725}"/>
          </ac:picMkLst>
        </pc:picChg>
        <pc:cxnChg chg="add del mod">
          <ac:chgData name="Ash Ward" userId="3430db7c-cd01-415a-a116-58619fbd9c70" providerId="ADAL" clId="{B2A94E47-E561-4AC4-B459-A9EC64190671}" dt="2023-12-18T16:25:44.351" v="10466" actId="478"/>
          <ac:cxnSpMkLst>
            <pc:docMk/>
            <pc:sldMk cId="1246683881" sldId="617"/>
            <ac:cxnSpMk id="4" creationId="{AE93228D-485F-F991-0D12-1BC52F4E13DA}"/>
          </ac:cxnSpMkLst>
        </pc:cxnChg>
        <pc:cxnChg chg="add del mod">
          <ac:chgData name="Ash Ward" userId="3430db7c-cd01-415a-a116-58619fbd9c70" providerId="ADAL" clId="{B2A94E47-E561-4AC4-B459-A9EC64190671}" dt="2023-12-18T16:25:44.351" v="10466" actId="478"/>
          <ac:cxnSpMkLst>
            <pc:docMk/>
            <pc:sldMk cId="1246683881" sldId="617"/>
            <ac:cxnSpMk id="7" creationId="{264074C9-1619-8494-1C9C-C1A90AF16819}"/>
          </ac:cxnSpMkLst>
        </pc:cxnChg>
        <pc:cxnChg chg="add mod">
          <ac:chgData name="Ash Ward" userId="3430db7c-cd01-415a-a116-58619fbd9c70" providerId="ADAL" clId="{B2A94E47-E561-4AC4-B459-A9EC64190671}" dt="2023-12-18T16:25:47.600" v="10468"/>
          <ac:cxnSpMkLst>
            <pc:docMk/>
            <pc:sldMk cId="1246683881" sldId="617"/>
            <ac:cxnSpMk id="14" creationId="{97E70565-4F8E-6094-B938-C37DA4D15998}"/>
          </ac:cxnSpMkLst>
        </pc:cxnChg>
        <pc:cxnChg chg="add mod">
          <ac:chgData name="Ash Ward" userId="3430db7c-cd01-415a-a116-58619fbd9c70" providerId="ADAL" clId="{B2A94E47-E561-4AC4-B459-A9EC64190671}" dt="2023-12-18T16:25:47.600" v="10468"/>
          <ac:cxnSpMkLst>
            <pc:docMk/>
            <pc:sldMk cId="1246683881" sldId="617"/>
            <ac:cxnSpMk id="16" creationId="{831CB272-8C21-A1DA-76CF-3BB7A0291A1F}"/>
          </ac:cxnSpMkLst>
        </pc:cxnChg>
      </pc:sldChg>
      <pc:sldChg chg="modSp add del mod">
        <pc:chgData name="Ash Ward" userId="3430db7c-cd01-415a-a116-58619fbd9c70" providerId="ADAL" clId="{B2A94E47-E561-4AC4-B459-A9EC64190671}" dt="2023-12-06T17:00:24.447" v="7086" actId="2696"/>
        <pc:sldMkLst>
          <pc:docMk/>
          <pc:sldMk cId="2101303747" sldId="617"/>
        </pc:sldMkLst>
        <pc:spChg chg="mod">
          <ac:chgData name="Ash Ward" userId="3430db7c-cd01-415a-a116-58619fbd9c70" providerId="ADAL" clId="{B2A94E47-E561-4AC4-B459-A9EC64190671}" dt="2023-12-06T16:58:13.804" v="7040"/>
          <ac:spMkLst>
            <pc:docMk/>
            <pc:sldMk cId="2101303747" sldId="617"/>
            <ac:spMk id="10" creationId="{908BAD11-0213-9F44-9F0A-A2D9C0D33110}"/>
          </ac:spMkLst>
        </pc:spChg>
      </pc:sldChg>
      <pc:sldChg chg="delSp modSp add del mod">
        <pc:chgData name="Ash Ward" userId="3430db7c-cd01-415a-a116-58619fbd9c70" providerId="ADAL" clId="{B2A94E47-E561-4AC4-B459-A9EC64190671}" dt="2023-12-06T17:06:57.788" v="7369" actId="2696"/>
        <pc:sldMkLst>
          <pc:docMk/>
          <pc:sldMk cId="4224354301" sldId="617"/>
        </pc:sldMkLst>
        <pc:spChg chg="del">
          <ac:chgData name="Ash Ward" userId="3430db7c-cd01-415a-a116-58619fbd9c70" providerId="ADAL" clId="{B2A94E47-E561-4AC4-B459-A9EC64190671}" dt="2023-12-06T17:03:33.278" v="7311" actId="478"/>
          <ac:spMkLst>
            <pc:docMk/>
            <pc:sldMk cId="4224354301" sldId="617"/>
            <ac:spMk id="4" creationId="{811A74B6-3F43-AAD2-1263-5C5DF29AE1F7}"/>
          </ac:spMkLst>
        </pc:spChg>
        <pc:spChg chg="del">
          <ac:chgData name="Ash Ward" userId="3430db7c-cd01-415a-a116-58619fbd9c70" providerId="ADAL" clId="{B2A94E47-E561-4AC4-B459-A9EC64190671}" dt="2023-12-06T17:03:33.278" v="7311" actId="478"/>
          <ac:spMkLst>
            <pc:docMk/>
            <pc:sldMk cId="4224354301" sldId="617"/>
            <ac:spMk id="5" creationId="{0A9D60AB-6AB9-0ACB-2E35-C5968D213F5E}"/>
          </ac:spMkLst>
        </pc:spChg>
        <pc:spChg chg="mod">
          <ac:chgData name="Ash Ward" userId="3430db7c-cd01-415a-a116-58619fbd9c70" providerId="ADAL" clId="{B2A94E47-E561-4AC4-B459-A9EC64190671}" dt="2023-12-06T17:03:26.392" v="7309" actId="20577"/>
          <ac:spMkLst>
            <pc:docMk/>
            <pc:sldMk cId="4224354301" sldId="617"/>
            <ac:spMk id="8" creationId="{4AF731CB-F649-4A48-9B71-1DB4233FCFA8}"/>
          </ac:spMkLst>
        </pc:spChg>
        <pc:spChg chg="mod">
          <ac:chgData name="Ash Ward" userId="3430db7c-cd01-415a-a116-58619fbd9c70" providerId="ADAL" clId="{B2A94E47-E561-4AC4-B459-A9EC64190671}" dt="2023-12-06T17:05:26.832" v="7329" actId="207"/>
          <ac:spMkLst>
            <pc:docMk/>
            <pc:sldMk cId="4224354301" sldId="617"/>
            <ac:spMk id="10" creationId="{908BAD11-0213-9F44-9F0A-A2D9C0D33110}"/>
          </ac:spMkLst>
        </pc:spChg>
        <pc:graphicFrameChg chg="del">
          <ac:chgData name="Ash Ward" userId="3430db7c-cd01-415a-a116-58619fbd9c70" providerId="ADAL" clId="{B2A94E47-E561-4AC4-B459-A9EC64190671}" dt="2023-12-06T17:03:29.642" v="7310" actId="478"/>
          <ac:graphicFrameMkLst>
            <pc:docMk/>
            <pc:sldMk cId="4224354301" sldId="617"/>
            <ac:graphicFrameMk id="3" creationId="{8B2810D8-BC66-61D1-D5B8-34931AEF742A}"/>
          </ac:graphicFrameMkLst>
        </pc:graphicFrameChg>
      </pc:sldChg>
      <pc:sldChg chg="addSp modSp new mod modClrScheme chgLayout">
        <pc:chgData name="Ash Ward" userId="3430db7c-cd01-415a-a116-58619fbd9c70" providerId="ADAL" clId="{B2A94E47-E561-4AC4-B459-A9EC64190671}" dt="2023-12-18T17:23:45.205" v="10479" actId="34818"/>
        <pc:sldMkLst>
          <pc:docMk/>
          <pc:sldMk cId="1618365423" sldId="618"/>
        </pc:sldMkLst>
        <pc:spChg chg="mod ord">
          <ac:chgData name="Ash Ward" userId="3430db7c-cd01-415a-a116-58619fbd9c70" providerId="ADAL" clId="{B2A94E47-E561-4AC4-B459-A9EC64190671}" dt="2023-12-18T15:12:47.700" v="10113" actId="700"/>
          <ac:spMkLst>
            <pc:docMk/>
            <pc:sldMk cId="1618365423" sldId="618"/>
            <ac:spMk id="2" creationId="{795B82EA-EF38-0A4C-B699-56DB8052A067}"/>
          </ac:spMkLst>
        </pc:spChg>
        <pc:spChg chg="mod ord">
          <ac:chgData name="Ash Ward" userId="3430db7c-cd01-415a-a116-58619fbd9c70" providerId="ADAL" clId="{B2A94E47-E561-4AC4-B459-A9EC64190671}" dt="2023-12-18T15:12:47.700" v="10113" actId="700"/>
          <ac:spMkLst>
            <pc:docMk/>
            <pc:sldMk cId="1618365423" sldId="618"/>
            <ac:spMk id="3" creationId="{DC43AC9A-6F2C-68FA-3F78-55091E5E72F8}"/>
          </ac:spMkLst>
        </pc:spChg>
        <pc:picChg chg="add mod modCrop">
          <ac:chgData name="Ash Ward" userId="3430db7c-cd01-415a-a116-58619fbd9c70" providerId="ADAL" clId="{B2A94E47-E561-4AC4-B459-A9EC64190671}" dt="2023-12-18T15:12:51.495" v="10114" actId="1076"/>
          <ac:picMkLst>
            <pc:docMk/>
            <pc:sldMk cId="1618365423" sldId="618"/>
            <ac:picMk id="4" creationId="{40FD9D38-EB93-FCA4-BB29-EBAE0955F7AB}"/>
          </ac:picMkLst>
        </pc:pic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1618365423" sldId="618"/>
            <ac:picMk id="5" creationId="{80153268-CF09-5D6A-1E83-B9873F94B822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1618365423" sldId="618"/>
            <ac:picMk id="6" creationId="{CBF56155-6A4A-CE8B-59BC-0A8BC3AAA941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1618365423" sldId="618"/>
            <ac:picMk id="7" creationId="{C6B4A9D8-EC73-85AF-F062-022FE602F31E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1618365423" sldId="618"/>
            <ac:picMk id="8" creationId="{3498FB6D-D104-57A0-C78F-2218359ABD7E}"/>
          </ac:picMkLst>
        </pc:picChg>
      </pc:sldChg>
      <pc:sldChg chg="addSp delSp modSp add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380575824" sldId="619"/>
        </pc:sldMkLst>
        <pc:spChg chg="del mod">
          <ac:chgData name="Ash Ward" userId="3430db7c-cd01-415a-a116-58619fbd9c70" providerId="ADAL" clId="{B2A94E47-E561-4AC4-B459-A9EC64190671}" dt="2023-12-14T15:59:50.794" v="10012" actId="478"/>
          <ac:spMkLst>
            <pc:docMk/>
            <pc:sldMk cId="380575824" sldId="619"/>
            <ac:spMk id="3" creationId="{FEDF71B6-DE76-6E20-68BF-51F87F97B132}"/>
          </ac:spMkLst>
        </pc:spChg>
        <pc:spChg chg="del">
          <ac:chgData name="Ash Ward" userId="3430db7c-cd01-415a-a116-58619fbd9c70" providerId="ADAL" clId="{B2A94E47-E561-4AC4-B459-A9EC64190671}" dt="2023-12-14T15:23:52.159" v="9649" actId="478"/>
          <ac:spMkLst>
            <pc:docMk/>
            <pc:sldMk cId="380575824" sldId="619"/>
            <ac:spMk id="4" creationId="{17397A1C-287B-0AC2-52FD-7C6C482D294C}"/>
          </ac:spMkLst>
        </pc:spChg>
        <pc:spChg chg="del">
          <ac:chgData name="Ash Ward" userId="3430db7c-cd01-415a-a116-58619fbd9c70" providerId="ADAL" clId="{B2A94E47-E561-4AC4-B459-A9EC64190671}" dt="2023-12-14T15:23:56.461" v="9650" actId="478"/>
          <ac:spMkLst>
            <pc:docMk/>
            <pc:sldMk cId="380575824" sldId="619"/>
            <ac:spMk id="5" creationId="{8714B39C-8A0F-3C6A-0321-CEDA46AA6146}"/>
          </ac:spMkLst>
        </pc:spChg>
        <pc:spChg chg="mod">
          <ac:chgData name="Ash Ward" userId="3430db7c-cd01-415a-a116-58619fbd9c70" providerId="ADAL" clId="{B2A94E47-E561-4AC4-B459-A9EC64190671}" dt="2023-12-14T15:59:55.583" v="10042" actId="5793"/>
          <ac:spMkLst>
            <pc:docMk/>
            <pc:sldMk cId="380575824" sldId="619"/>
            <ac:spMk id="10" creationId="{908BAD11-0213-9F44-9F0A-A2D9C0D33110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380575824" sldId="619"/>
            <ac:picMk id="3" creationId="{96F87C94-ACFD-25A6-729F-91AE32E78BAD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380575824" sldId="619"/>
            <ac:picMk id="4" creationId="{902B7AF8-D3F4-16B3-BC5C-BD9D41262F0C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380575824" sldId="619"/>
            <ac:picMk id="5" creationId="{38BEDF3E-DC85-C4FB-B53F-FE17B4146B15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380575824" sldId="619"/>
            <ac:picMk id="6" creationId="{2C237B6C-32ED-4C74-8767-02945FBB4B5C}"/>
          </ac:picMkLst>
        </pc:picChg>
      </pc:sldChg>
      <pc:sldChg chg="new del">
        <pc:chgData name="Ash Ward" userId="3430db7c-cd01-415a-a116-58619fbd9c70" providerId="ADAL" clId="{B2A94E47-E561-4AC4-B459-A9EC64190671}" dt="2023-12-14T15:23:35.676" v="9643" actId="47"/>
        <pc:sldMkLst>
          <pc:docMk/>
          <pc:sldMk cId="300264707" sldId="620"/>
        </pc:sldMkLst>
      </pc:sldChg>
      <pc:sldChg chg="addSp modSp add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2936674239" sldId="621"/>
        </pc:sldMkLst>
        <pc:spChg chg="mod">
          <ac:chgData name="Ash Ward" userId="3430db7c-cd01-415a-a116-58619fbd9c70" providerId="ADAL" clId="{B2A94E47-E561-4AC4-B459-A9EC64190671}" dt="2023-12-14T15:23:30.343" v="9642" actId="20577"/>
          <ac:spMkLst>
            <pc:docMk/>
            <pc:sldMk cId="2936674239" sldId="621"/>
            <ac:spMk id="4" creationId="{31FA3E62-368A-1967-1503-81E70758BF76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936674239" sldId="621"/>
            <ac:picMk id="2" creationId="{5520E5C1-6584-CE34-32BD-A8A4FEA67E99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936674239" sldId="621"/>
            <ac:picMk id="3" creationId="{FE1E5861-C0CD-893B-502E-5CBFD1949665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936674239" sldId="621"/>
            <ac:picMk id="6" creationId="{BBFC613E-A40A-2E76-9D21-D6FAD988DDDC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936674239" sldId="621"/>
            <ac:picMk id="7" creationId="{96676031-BAAF-2476-9E0A-E0AFAF4904D3}"/>
          </ac:picMkLst>
        </pc:picChg>
      </pc:sldChg>
      <pc:sldChg chg="modSp new del mod">
        <pc:chgData name="Ash Ward" userId="3430db7c-cd01-415a-a116-58619fbd9c70" providerId="ADAL" clId="{B2A94E47-E561-4AC4-B459-A9EC64190671}" dt="2023-12-14T15:23:27.001" v="9631" actId="680"/>
        <pc:sldMkLst>
          <pc:docMk/>
          <pc:sldMk cId="253032670" sldId="622"/>
        </pc:sldMkLst>
        <pc:spChg chg="mod">
          <ac:chgData name="Ash Ward" userId="3430db7c-cd01-415a-a116-58619fbd9c70" providerId="ADAL" clId="{B2A94E47-E561-4AC4-B459-A9EC64190671}" dt="2023-12-14T15:23:26.574" v="9630" actId="20577"/>
          <ac:spMkLst>
            <pc:docMk/>
            <pc:sldMk cId="253032670" sldId="622"/>
            <ac:spMk id="2" creationId="{4E5F8102-314D-19B0-1BAA-76305C1817D7}"/>
          </ac:spMkLst>
        </pc:spChg>
      </pc:sldChg>
      <pc:sldChg chg="addSp delSp modSp add mod">
        <pc:chgData name="Ash Ward" userId="3430db7c-cd01-415a-a116-58619fbd9c70" providerId="ADAL" clId="{B2A94E47-E561-4AC4-B459-A9EC64190671}" dt="2023-12-18T17:26:24.273" v="10491" actId="478"/>
        <pc:sldMkLst>
          <pc:docMk/>
          <pc:sldMk cId="2467312134" sldId="622"/>
        </pc:sldMkLst>
        <pc:spChg chg="mod">
          <ac:chgData name="Ash Ward" userId="3430db7c-cd01-415a-a116-58619fbd9c70" providerId="ADAL" clId="{B2A94E47-E561-4AC4-B459-A9EC64190671}" dt="2023-12-14T15:57:45.164" v="9953" actId="20577"/>
          <ac:spMkLst>
            <pc:docMk/>
            <pc:sldMk cId="2467312134" sldId="622"/>
            <ac:spMk id="3" creationId="{FEDF71B6-DE76-6E20-68BF-51F87F97B132}"/>
          </ac:spMkLst>
        </pc:spChg>
        <pc:spChg chg="add mod">
          <ac:chgData name="Ash Ward" userId="3430db7c-cd01-415a-a116-58619fbd9c70" providerId="ADAL" clId="{B2A94E47-E561-4AC4-B459-A9EC64190671}" dt="2023-12-14T15:58:02.402" v="10007" actId="1076"/>
          <ac:spMkLst>
            <pc:docMk/>
            <pc:sldMk cId="2467312134" sldId="622"/>
            <ac:spMk id="6" creationId="{1AB6648B-1D39-DB28-FD4E-4C1E5EBB0CEA}"/>
          </ac:spMkLst>
        </pc:spChg>
        <pc:picChg chg="add del mod">
          <ac:chgData name="Ash Ward" userId="3430db7c-cd01-415a-a116-58619fbd9c70" providerId="ADAL" clId="{B2A94E47-E561-4AC4-B459-A9EC64190671}" dt="2023-12-18T17:21:00.520" v="10476" actId="478"/>
          <ac:picMkLst>
            <pc:docMk/>
            <pc:sldMk cId="2467312134" sldId="622"/>
            <ac:picMk id="7" creationId="{0F8CA60E-DB23-566B-6C02-5C8A66B0F7BC}"/>
          </ac:picMkLst>
        </pc:picChg>
        <pc:picChg chg="add del mod">
          <ac:chgData name="Ash Ward" userId="3430db7c-cd01-415a-a116-58619fbd9c70" providerId="ADAL" clId="{B2A94E47-E561-4AC4-B459-A9EC64190671}" dt="2023-12-18T17:23:38.432" v="10478" actId="478"/>
          <ac:picMkLst>
            <pc:docMk/>
            <pc:sldMk cId="2467312134" sldId="622"/>
            <ac:picMk id="9" creationId="{89ABFF6E-4A00-03AF-04C2-A20FAEE18397}"/>
          </ac:picMkLst>
        </pc:picChg>
        <pc:picChg chg="add del mod">
          <ac:chgData name="Ash Ward" userId="3430db7c-cd01-415a-a116-58619fbd9c70" providerId="ADAL" clId="{B2A94E47-E561-4AC4-B459-A9EC64190671}" dt="2023-12-18T17:23:47.701" v="10480" actId="478"/>
          <ac:picMkLst>
            <pc:docMk/>
            <pc:sldMk cId="2467312134" sldId="622"/>
            <ac:picMk id="11" creationId="{B881DFED-3D82-760C-A768-D50C3E155FF2}"/>
          </ac:picMkLst>
        </pc:picChg>
        <pc:picChg chg="add del mod">
          <ac:chgData name="Ash Ward" userId="3430db7c-cd01-415a-a116-58619fbd9c70" providerId="ADAL" clId="{B2A94E47-E561-4AC4-B459-A9EC64190671}" dt="2023-12-18T17:26:24.273" v="10491" actId="478"/>
          <ac:picMkLst>
            <pc:docMk/>
            <pc:sldMk cId="2467312134" sldId="622"/>
            <ac:picMk id="12" creationId="{6663C959-6E1F-5EDC-9246-C5ACE7009C5F}"/>
          </ac:picMkLst>
        </pc:picChg>
      </pc:sldChg>
      <pc:sldChg chg="modSp add del mod">
        <pc:chgData name="Ash Ward" userId="3430db7c-cd01-415a-a116-58619fbd9c70" providerId="ADAL" clId="{B2A94E47-E561-4AC4-B459-A9EC64190671}" dt="2023-12-14T16:34:52.466" v="10089" actId="2696"/>
        <pc:sldMkLst>
          <pc:docMk/>
          <pc:sldMk cId="1354158251" sldId="623"/>
        </pc:sldMkLst>
        <pc:spChg chg="mod">
          <ac:chgData name="Ash Ward" userId="3430db7c-cd01-415a-a116-58619fbd9c70" providerId="ADAL" clId="{B2A94E47-E561-4AC4-B459-A9EC64190671}" dt="2023-12-14T15:25:46.236" v="9756" actId="20577"/>
          <ac:spMkLst>
            <pc:docMk/>
            <pc:sldMk cId="1354158251" sldId="623"/>
            <ac:spMk id="17" creationId="{579494B1-6FA5-4F41-ACDF-3B828B47F5DF}"/>
          </ac:spMkLst>
        </pc:spChg>
      </pc:sldChg>
      <pc:sldChg chg="addSp delSp modSp add mod modClrScheme chgLayout">
        <pc:chgData name="Ash Ward" userId="3430db7c-cd01-415a-a116-58619fbd9c70" providerId="ADAL" clId="{B2A94E47-E561-4AC4-B459-A9EC64190671}" dt="2023-12-18T17:23:45.205" v="10479" actId="34818"/>
        <pc:sldMkLst>
          <pc:docMk/>
          <pc:sldMk cId="1705245631" sldId="624"/>
        </pc:sldMkLst>
        <pc:spChg chg="mod ord">
          <ac:chgData name="Ash Ward" userId="3430db7c-cd01-415a-a116-58619fbd9c70" providerId="ADAL" clId="{B2A94E47-E561-4AC4-B459-A9EC64190671}" dt="2023-12-18T15:12:57.315" v="10115" actId="700"/>
          <ac:spMkLst>
            <pc:docMk/>
            <pc:sldMk cId="1705245631" sldId="624"/>
            <ac:spMk id="2" creationId="{795B82EA-EF38-0A4C-B699-56DB8052A067}"/>
          </ac:spMkLst>
        </pc:spChg>
        <pc:spChg chg="mod ord">
          <ac:chgData name="Ash Ward" userId="3430db7c-cd01-415a-a116-58619fbd9c70" providerId="ADAL" clId="{B2A94E47-E561-4AC4-B459-A9EC64190671}" dt="2023-12-18T15:12:57.315" v="10115" actId="700"/>
          <ac:spMkLst>
            <pc:docMk/>
            <pc:sldMk cId="1705245631" sldId="624"/>
            <ac:spMk id="3" creationId="{DC43AC9A-6F2C-68FA-3F78-55091E5E72F8}"/>
          </ac:spMkLst>
        </pc:spChg>
        <pc:picChg chg="del">
          <ac:chgData name="Ash Ward" userId="3430db7c-cd01-415a-a116-58619fbd9c70" providerId="ADAL" clId="{B2A94E47-E561-4AC4-B459-A9EC64190671}" dt="2023-12-14T15:38:54.758" v="9758" actId="478"/>
          <ac:picMkLst>
            <pc:docMk/>
            <pc:sldMk cId="1705245631" sldId="624"/>
            <ac:picMk id="4" creationId="{40FD9D38-EB93-FCA4-BB29-EBAE0955F7AB}"/>
          </ac:picMkLst>
        </pc:pic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1705245631" sldId="624"/>
            <ac:picMk id="4" creationId="{F2CC37A9-5515-1B93-F687-60380142F88B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1705245631" sldId="624"/>
            <ac:picMk id="5" creationId="{0D49C32E-0E6E-C1F3-EEC0-11E17A1F3CB8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1705245631" sldId="624"/>
            <ac:picMk id="6" creationId="{D9C65A15-F611-F1FF-80F9-61EBA6A71195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1705245631" sldId="624"/>
            <ac:picMk id="7" creationId="{CED74EF0-DAC9-C694-2F9C-EC0FF6EEA8D4}"/>
          </ac:picMkLst>
        </pc:picChg>
      </pc:sldChg>
      <pc:sldChg chg="addSp modSp add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410640517" sldId="625"/>
        </pc:sldMkLst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410640517" sldId="625"/>
            <ac:picMk id="4" creationId="{FA62CD77-57E8-28C0-0D94-6C243518F584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410640517" sldId="625"/>
            <ac:picMk id="5" creationId="{805646CB-3F53-53EC-5A64-D057579034C4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410640517" sldId="625"/>
            <ac:picMk id="6" creationId="{EA9CC5F6-7525-B64A-F37D-711FB6963CE9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410640517" sldId="625"/>
            <ac:picMk id="7" creationId="{47BCCB12-9082-E700-736F-AB70D7C2AA24}"/>
          </ac:picMkLst>
        </pc:picChg>
      </pc:sldChg>
      <pc:sldChg chg="addSp delSp modSp add mod ord">
        <pc:chgData name="Ash Ward" userId="3430db7c-cd01-415a-a116-58619fbd9c70" providerId="ADAL" clId="{B2A94E47-E561-4AC4-B459-A9EC64190671}" dt="2023-12-18T17:23:45.205" v="10479" actId="34818"/>
        <pc:sldMkLst>
          <pc:docMk/>
          <pc:sldMk cId="2787278765" sldId="626"/>
        </pc:sldMkLst>
        <pc:spChg chg="mod">
          <ac:chgData name="Ash Ward" userId="3430db7c-cd01-415a-a116-58619fbd9c70" providerId="ADAL" clId="{B2A94E47-E561-4AC4-B459-A9EC64190671}" dt="2023-12-14T16:03:05.973" v="10059" actId="20577"/>
          <ac:spMkLst>
            <pc:docMk/>
            <pc:sldMk cId="2787278765" sldId="626"/>
            <ac:spMk id="4" creationId="{31FA3E62-368A-1967-1503-81E70758BF76}"/>
          </ac:spMkLst>
        </pc:spChg>
        <pc:spChg chg="del">
          <ac:chgData name="Ash Ward" userId="3430db7c-cd01-415a-a116-58619fbd9c70" providerId="ADAL" clId="{B2A94E47-E561-4AC4-B459-A9EC64190671}" dt="2023-12-18T15:35:45.151" v="10124" actId="478"/>
          <ac:spMkLst>
            <pc:docMk/>
            <pc:sldMk cId="2787278765" sldId="626"/>
            <ac:spMk id="5" creationId="{16FDFAF0-609F-7048-0534-246E54DCE66C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787278765" sldId="626"/>
            <ac:picMk id="2" creationId="{6FFE8D8B-EC6E-F811-1BD5-DA2FA180A0B4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787278765" sldId="626"/>
            <ac:picMk id="3" creationId="{4167F847-3D52-4C36-6AB8-C1B360FF436B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787278765" sldId="626"/>
            <ac:picMk id="6" creationId="{61BD94D2-D2C7-A619-3D97-4CB6ABE2F51A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787278765" sldId="626"/>
            <ac:picMk id="7" creationId="{15F42DD0-7B1F-91BC-3475-1C6F74F58FAD}"/>
          </ac:picMkLst>
        </pc:picChg>
      </pc:sldChg>
      <pc:sldChg chg="addSp modSp new mod">
        <pc:chgData name="Ash Ward" userId="3430db7c-cd01-415a-a116-58619fbd9c70" providerId="ADAL" clId="{B2A94E47-E561-4AC4-B459-A9EC64190671}" dt="2023-12-18T17:23:45.205" v="10479" actId="34818"/>
        <pc:sldMkLst>
          <pc:docMk/>
          <pc:sldMk cId="987113489" sldId="627"/>
        </pc:sldMkLst>
        <pc:spChg chg="mod">
          <ac:chgData name="Ash Ward" userId="3430db7c-cd01-415a-a116-58619fbd9c70" providerId="ADAL" clId="{B2A94E47-E561-4AC4-B459-A9EC64190671}" dt="2023-12-14T16:03:20.950" v="10088" actId="20577"/>
          <ac:spMkLst>
            <pc:docMk/>
            <pc:sldMk cId="987113489" sldId="627"/>
            <ac:spMk id="2" creationId="{D720E606-6CE1-9913-13AA-019B86CD521B}"/>
          </ac:spMkLst>
        </pc:spChg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987113489" sldId="627"/>
            <ac:picMk id="3" creationId="{087FE987-588C-9BC6-36B2-780E12CC3976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987113489" sldId="627"/>
            <ac:picMk id="5" creationId="{563E0F87-C054-41FF-BA05-9AEDDC2D9CA6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987113489" sldId="627"/>
            <ac:picMk id="6" creationId="{56A3F834-D075-853D-DDDF-603BFA2876C8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987113489" sldId="627"/>
            <ac:picMk id="8" creationId="{E5DAEE95-CC24-67A6-F619-53FF03137B9D}"/>
          </ac:picMkLst>
        </pc:picChg>
      </pc:sldChg>
      <pc:sldChg chg="addSp modSp mod">
        <pc:chgData name="Ash Ward" userId="3430db7c-cd01-415a-a116-58619fbd9c70" providerId="ADAL" clId="{B2A94E47-E561-4AC4-B459-A9EC64190671}" dt="2023-12-18T17:23:45.205" v="10479" actId="34818"/>
        <pc:sldMkLst>
          <pc:docMk/>
          <pc:sldMk cId="904442382" sldId="628"/>
        </pc:sldMkLst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904442382" sldId="628"/>
            <ac:picMk id="3" creationId="{A0E71B37-DBDC-DDAC-601D-522351339BE0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904442382" sldId="628"/>
            <ac:picMk id="5" creationId="{88B17E20-B6AD-581F-8DFC-FA197746C498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904442382" sldId="628"/>
            <ac:picMk id="6" creationId="{9ACF5BB3-8D04-1758-F14E-3A7FF7462ADB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904442382" sldId="628"/>
            <ac:picMk id="7" creationId="{F4B3E13E-5449-07E1-20AF-0FDE596E5224}"/>
          </ac:picMkLst>
        </pc:picChg>
      </pc:sldChg>
      <pc:sldChg chg="addSp modSp mod">
        <pc:chgData name="Ash Ward" userId="3430db7c-cd01-415a-a116-58619fbd9c70" providerId="ADAL" clId="{B2A94E47-E561-4AC4-B459-A9EC64190671}" dt="2023-12-18T17:23:45.205" v="10479" actId="34818"/>
        <pc:sldMkLst>
          <pc:docMk/>
          <pc:sldMk cId="2539842367" sldId="629"/>
        </pc:sldMkLst>
        <pc:picChg chg="add mod">
          <ac:chgData name="Ash Ward" userId="3430db7c-cd01-415a-a116-58619fbd9c70" providerId="ADAL" clId="{B2A94E47-E561-4AC4-B459-A9EC64190671}" dt="2023-12-18T17:00:11.158" v="10469" actId="34818"/>
          <ac:picMkLst>
            <pc:docMk/>
            <pc:sldMk cId="2539842367" sldId="629"/>
            <ac:picMk id="3" creationId="{67AC1722-3D85-9007-45A2-B4B6356A54E9}"/>
          </ac:picMkLst>
        </pc:picChg>
        <pc:picChg chg="add mod">
          <ac:chgData name="Ash Ward" userId="3430db7c-cd01-415a-a116-58619fbd9c70" providerId="ADAL" clId="{B2A94E47-E561-4AC4-B459-A9EC64190671}" dt="2023-12-18T17:04:22.942" v="10475" actId="34819"/>
          <ac:picMkLst>
            <pc:docMk/>
            <pc:sldMk cId="2539842367" sldId="629"/>
            <ac:picMk id="5" creationId="{F990A9B4-95EC-D93F-1C31-7E3E731CC37B}"/>
          </ac:picMkLst>
        </pc:picChg>
        <pc:picChg chg="add mod">
          <ac:chgData name="Ash Ward" userId="3430db7c-cd01-415a-a116-58619fbd9c70" providerId="ADAL" clId="{B2A94E47-E561-4AC4-B459-A9EC64190671}" dt="2023-12-18T17:23:16.675" v="10477" actId="34818"/>
          <ac:picMkLst>
            <pc:docMk/>
            <pc:sldMk cId="2539842367" sldId="629"/>
            <ac:picMk id="6" creationId="{2AF9D481-75C9-E599-3FD2-7C27220662AD}"/>
          </ac:picMkLst>
        </pc:picChg>
        <pc:picChg chg="add mod">
          <ac:chgData name="Ash Ward" userId="3430db7c-cd01-415a-a116-58619fbd9c70" providerId="ADAL" clId="{B2A94E47-E561-4AC4-B459-A9EC64190671}" dt="2023-12-18T17:23:45.205" v="10479" actId="34818"/>
          <ac:picMkLst>
            <pc:docMk/>
            <pc:sldMk cId="2539842367" sldId="629"/>
            <ac:picMk id="7" creationId="{E2D0D219-51DD-AD06-9FEB-59DBD9E8EE16}"/>
          </ac:picMkLst>
        </pc:picChg>
      </pc:sldChg>
      <pc:sldMasterChg chg="modSldLayout">
        <pc:chgData name="Ash Ward" userId="3430db7c-cd01-415a-a116-58619fbd9c70" providerId="ADAL" clId="{B2A94E47-E561-4AC4-B459-A9EC64190671}" dt="2023-11-30T11:28:54.012" v="201" actId="478"/>
        <pc:sldMasterMkLst>
          <pc:docMk/>
          <pc:sldMasterMk cId="788366602" sldId="2147484152"/>
        </pc:sldMasterMkLst>
        <pc:sldLayoutChg chg="delSp modSp mod">
          <pc:chgData name="Ash Ward" userId="3430db7c-cd01-415a-a116-58619fbd9c70" providerId="ADAL" clId="{B2A94E47-E561-4AC4-B459-A9EC64190671}" dt="2023-11-30T11:28:54.012" v="201" actId="478"/>
          <pc:sldLayoutMkLst>
            <pc:docMk/>
            <pc:sldMasterMk cId="788366602" sldId="2147484152"/>
            <pc:sldLayoutMk cId="1713006328" sldId="2147484183"/>
          </pc:sldLayoutMkLst>
          <pc:picChg chg="del">
            <ac:chgData name="Ash Ward" userId="3430db7c-cd01-415a-a116-58619fbd9c70" providerId="ADAL" clId="{B2A94E47-E561-4AC4-B459-A9EC64190671}" dt="2023-11-30T11:27:44.083" v="191" actId="478"/>
            <ac:picMkLst>
              <pc:docMk/>
              <pc:sldMasterMk cId="788366602" sldId="2147484152"/>
              <pc:sldLayoutMk cId="1713006328" sldId="2147484183"/>
              <ac:picMk id="7" creationId="{13710CF3-2B64-6E45-A87F-1E8E89D46480}"/>
            </ac:picMkLst>
          </pc:picChg>
          <pc:picChg chg="del mod">
            <ac:chgData name="Ash Ward" userId="3430db7c-cd01-415a-a116-58619fbd9c70" providerId="ADAL" clId="{B2A94E47-E561-4AC4-B459-A9EC64190671}" dt="2023-11-30T11:28:54.012" v="201" actId="478"/>
            <ac:picMkLst>
              <pc:docMk/>
              <pc:sldMasterMk cId="788366602" sldId="2147484152"/>
              <pc:sldLayoutMk cId="1713006328" sldId="2147484183"/>
              <ac:picMk id="8" creationId="{8A1D3F45-FEEF-6444-979D-6922154DA02D}"/>
            </ac:picMkLst>
          </pc:picChg>
        </pc:sldLayoutChg>
      </pc:sldMasterChg>
    </pc:docChg>
  </pc:docChgLst>
  <pc:docChgLst>
    <pc:chgData name="Barney Lawrence" userId="19b5c32d-8926-49ce-b258-49c9636ca942" providerId="ADAL" clId="{2EA77D91-F68B-44F8-B021-57F73E767E04}"/>
    <pc:docChg chg="undo custSel addSld delSld modSld sldOrd modSection">
      <pc:chgData name="Barney Lawrence" userId="19b5c32d-8926-49ce-b258-49c9636ca942" providerId="ADAL" clId="{2EA77D91-F68B-44F8-B021-57F73E767E04}" dt="2023-12-17T20:26:34.304" v="208" actId="1076"/>
      <pc:docMkLst>
        <pc:docMk/>
      </pc:docMkLst>
      <pc:sldChg chg="del">
        <pc:chgData name="Barney Lawrence" userId="19b5c32d-8926-49ce-b258-49c9636ca942" providerId="ADAL" clId="{2EA77D91-F68B-44F8-B021-57F73E767E04}" dt="2023-12-14T16:16:03.237" v="0"/>
        <pc:sldMkLst>
          <pc:docMk/>
          <pc:sldMk cId="2027651369" sldId="269"/>
        </pc:sldMkLst>
      </pc:sldChg>
      <pc:sldChg chg="del">
        <pc:chgData name="Barney Lawrence" userId="19b5c32d-8926-49ce-b258-49c9636ca942" providerId="ADAL" clId="{2EA77D91-F68B-44F8-B021-57F73E767E04}" dt="2023-12-14T16:16:03.237" v="0"/>
        <pc:sldMkLst>
          <pc:docMk/>
          <pc:sldMk cId="3594551229" sldId="270"/>
        </pc:sldMkLst>
      </pc:sldChg>
      <pc:sldChg chg="modSp del mod">
        <pc:chgData name="Barney Lawrence" userId="19b5c32d-8926-49ce-b258-49c9636ca942" providerId="ADAL" clId="{2EA77D91-F68B-44F8-B021-57F73E767E04}" dt="2023-12-17T15:19:09.536" v="174"/>
        <pc:sldMkLst>
          <pc:docMk/>
          <pc:sldMk cId="1557960068" sldId="271"/>
        </pc:sldMkLst>
        <pc:spChg chg="mod">
          <ac:chgData name="Barney Lawrence" userId="19b5c32d-8926-49ce-b258-49c9636ca942" providerId="ADAL" clId="{2EA77D91-F68B-44F8-B021-57F73E767E04}" dt="2023-12-17T15:19:09.536" v="174"/>
          <ac:spMkLst>
            <pc:docMk/>
            <pc:sldMk cId="1557960068" sldId="271"/>
            <ac:spMk id="2" creationId="{A56F16A7-2E97-BF1D-159E-469EFAD97FC4}"/>
          </ac:spMkLst>
        </pc:spChg>
        <pc:spChg chg="mod">
          <ac:chgData name="Barney Lawrence" userId="19b5c32d-8926-49ce-b258-49c9636ca942" providerId="ADAL" clId="{2EA77D91-F68B-44F8-B021-57F73E767E04}" dt="2023-12-17T15:19:09.536" v="174"/>
          <ac:spMkLst>
            <pc:docMk/>
            <pc:sldMk cId="1557960068" sldId="271"/>
            <ac:spMk id="3" creationId="{08A1D133-B126-B7B9-E510-41168FAD3846}"/>
          </ac:spMkLst>
        </pc:spChg>
      </pc:sldChg>
      <pc:sldChg chg="modSp mod">
        <pc:chgData name="Barney Lawrence" userId="19b5c32d-8926-49ce-b258-49c9636ca942" providerId="ADAL" clId="{2EA77D91-F68B-44F8-B021-57F73E767E04}" dt="2023-12-17T14:58:11.685" v="72" actId="1076"/>
        <pc:sldMkLst>
          <pc:docMk/>
          <pc:sldMk cId="1742897014" sldId="615"/>
        </pc:sldMkLst>
        <pc:spChg chg="mod">
          <ac:chgData name="Barney Lawrence" userId="19b5c32d-8926-49ce-b258-49c9636ca942" providerId="ADAL" clId="{2EA77D91-F68B-44F8-B021-57F73E767E04}" dt="2023-12-17T14:58:11.685" v="72" actId="1076"/>
          <ac:spMkLst>
            <pc:docMk/>
            <pc:sldMk cId="1742897014" sldId="615"/>
            <ac:spMk id="3" creationId="{E3831D4F-A0A5-1A45-3AEE-A90928A33C12}"/>
          </ac:spMkLst>
        </pc:spChg>
      </pc:sldChg>
      <pc:sldChg chg="addSp delSp modSp mod">
        <pc:chgData name="Barney Lawrence" userId="19b5c32d-8926-49ce-b258-49c9636ca942" providerId="ADAL" clId="{2EA77D91-F68B-44F8-B021-57F73E767E04}" dt="2023-12-17T20:26:34.304" v="208" actId="1076"/>
        <pc:sldMkLst>
          <pc:docMk/>
          <pc:sldMk cId="987113489" sldId="627"/>
        </pc:sldMkLst>
        <pc:spChg chg="mod">
          <ac:chgData name="Barney Lawrence" userId="19b5c32d-8926-49ce-b258-49c9636ca942" providerId="ADAL" clId="{2EA77D91-F68B-44F8-B021-57F73E767E04}" dt="2023-12-17T14:49:36.192" v="23" actId="20577"/>
          <ac:spMkLst>
            <pc:docMk/>
            <pc:sldMk cId="987113489" sldId="627"/>
            <ac:spMk id="2" creationId="{D720E606-6CE1-9913-13AA-019B86CD521B}"/>
          </ac:spMkLst>
        </pc:spChg>
        <pc:spChg chg="del">
          <ac:chgData name="Barney Lawrence" userId="19b5c32d-8926-49ce-b258-49c9636ca942" providerId="ADAL" clId="{2EA77D91-F68B-44F8-B021-57F73E767E04}" dt="2023-12-17T14:48:23.230" v="1" actId="478"/>
          <ac:spMkLst>
            <pc:docMk/>
            <pc:sldMk cId="987113489" sldId="627"/>
            <ac:spMk id="3" creationId="{8D887F90-9D57-F83A-E07B-0391C3E106D5}"/>
          </ac:spMkLst>
        </pc:spChg>
        <pc:spChg chg="add">
          <ac:chgData name="Barney Lawrence" userId="19b5c32d-8926-49ce-b258-49c9636ca942" providerId="ADAL" clId="{2EA77D91-F68B-44F8-B021-57F73E767E04}" dt="2023-12-17T14:48:24.855" v="2"/>
          <ac:spMkLst>
            <pc:docMk/>
            <pc:sldMk cId="987113489" sldId="627"/>
            <ac:spMk id="4" creationId="{2468803B-D12C-01E5-9E78-F987192D4D50}"/>
          </ac:spMkLst>
        </pc:spChg>
        <pc:spChg chg="add del mod">
          <ac:chgData name="Barney Lawrence" userId="19b5c32d-8926-49ce-b258-49c9636ca942" providerId="ADAL" clId="{2EA77D91-F68B-44F8-B021-57F73E767E04}" dt="2023-12-17T14:48:38.294" v="4"/>
          <ac:spMkLst>
            <pc:docMk/>
            <pc:sldMk cId="987113489" sldId="627"/>
            <ac:spMk id="5" creationId="{BB746E75-2C77-7FF0-3301-27C95B2F34E6}"/>
          </ac:spMkLst>
        </pc:spChg>
        <pc:picChg chg="add mod">
          <ac:chgData name="Barney Lawrence" userId="19b5c32d-8926-49ce-b258-49c9636ca942" providerId="ADAL" clId="{2EA77D91-F68B-44F8-B021-57F73E767E04}" dt="2023-12-17T20:26:34.304" v="208" actId="1076"/>
          <ac:picMkLst>
            <pc:docMk/>
            <pc:sldMk cId="987113489" sldId="627"/>
            <ac:picMk id="7" creationId="{5E98BB18-69AA-AEEC-FB04-27B4A6AA2DF1}"/>
          </ac:picMkLst>
        </pc:picChg>
      </pc:sldChg>
      <pc:sldChg chg="modSp add mod ord">
        <pc:chgData name="Barney Lawrence" userId="19b5c32d-8926-49ce-b258-49c9636ca942" providerId="ADAL" clId="{2EA77D91-F68B-44F8-B021-57F73E767E04}" dt="2023-12-17T15:14:19.622" v="170"/>
        <pc:sldMkLst>
          <pc:docMk/>
          <pc:sldMk cId="904442382" sldId="628"/>
        </pc:sldMkLst>
        <pc:spChg chg="mod">
          <ac:chgData name="Barney Lawrence" userId="19b5c32d-8926-49ce-b258-49c9636ca942" providerId="ADAL" clId="{2EA77D91-F68B-44F8-B021-57F73E767E04}" dt="2023-12-17T15:14:13.425" v="168" actId="20577"/>
          <ac:spMkLst>
            <pc:docMk/>
            <pc:sldMk cId="904442382" sldId="628"/>
            <ac:spMk id="2" creationId="{C1787ADE-E5CB-F657-1D99-C565406AFDA3}"/>
          </ac:spMkLst>
        </pc:spChg>
        <pc:graphicFrameChg chg="mod modGraphic">
          <ac:chgData name="Barney Lawrence" userId="19b5c32d-8926-49ce-b258-49c9636ca942" providerId="ADAL" clId="{2EA77D91-F68B-44F8-B021-57F73E767E04}" dt="2023-12-17T15:14:08.070" v="156" actId="1076"/>
          <ac:graphicFrameMkLst>
            <pc:docMk/>
            <pc:sldMk cId="904442382" sldId="628"/>
            <ac:graphicFrameMk id="4" creationId="{38A0633D-C4DB-AA55-61D7-5EEA6A97629B}"/>
          </ac:graphicFrameMkLst>
        </pc:graphicFrameChg>
      </pc:sldChg>
      <pc:sldChg chg="addSp delSp modSp new mod modAnim">
        <pc:chgData name="Barney Lawrence" userId="19b5c32d-8926-49ce-b258-49c9636ca942" providerId="ADAL" clId="{2EA77D91-F68B-44F8-B021-57F73E767E04}" dt="2023-12-17T15:26:18.439" v="204" actId="1076"/>
        <pc:sldMkLst>
          <pc:docMk/>
          <pc:sldMk cId="2539842367" sldId="629"/>
        </pc:sldMkLst>
        <pc:spChg chg="mod">
          <ac:chgData name="Barney Lawrence" userId="19b5c32d-8926-49ce-b258-49c9636ca942" providerId="ADAL" clId="{2EA77D91-F68B-44F8-B021-57F73E767E04}" dt="2023-12-17T15:20:12.949" v="197" actId="1076"/>
          <ac:spMkLst>
            <pc:docMk/>
            <pc:sldMk cId="2539842367" sldId="629"/>
            <ac:spMk id="2" creationId="{C65525E5-C155-E866-8913-2FDB2E1D3874}"/>
          </ac:spMkLst>
        </pc:spChg>
        <pc:spChg chg="del">
          <ac:chgData name="Barney Lawrence" userId="19b5c32d-8926-49ce-b258-49c9636ca942" providerId="ADAL" clId="{2EA77D91-F68B-44F8-B021-57F73E767E04}" dt="2023-12-17T15:19:41.626" v="192" actId="478"/>
          <ac:spMkLst>
            <pc:docMk/>
            <pc:sldMk cId="2539842367" sldId="629"/>
            <ac:spMk id="3" creationId="{59EEF5B3-3484-D5C6-23B6-8AEF85C60661}"/>
          </ac:spMkLst>
        </pc:spChg>
        <pc:spChg chg="add mod">
          <ac:chgData name="Barney Lawrence" userId="19b5c32d-8926-49ce-b258-49c9636ca942" providerId="ADAL" clId="{2EA77D91-F68B-44F8-B021-57F73E767E04}" dt="2023-12-17T15:26:18.439" v="204" actId="1076"/>
          <ac:spMkLst>
            <pc:docMk/>
            <pc:sldMk cId="2539842367" sldId="629"/>
            <ac:spMk id="4" creationId="{AFBDCD7A-AF3D-88B9-2BEC-AD0E099E28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86D0B-E6A4-4AE4-B273-91387DDEE89E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818EC-606E-48BB-9FB9-A2729200C88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04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2CBEC-D033-410B-955E-8A035B1DE1B5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42353-CA34-486E-87BA-A20D518EF5E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989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757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categories will have higher weights, because a match on dob means more than a match on gender -&gt; Bayesian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131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categories will have higher weights, because a match on dob means more than a match on gender -&gt; Bayesian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105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categories will have higher weights, because a match on dob means more than a match on gender -&gt; Bayesian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16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categories will have higher weights, because a match on dob means more than a match on gender -&gt; Bayesian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75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5443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19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856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718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51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categories will have higher weights, because a match on dob means more than a match on gender -&gt; Bayesian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35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categories will have higher weights, because a match on dob means more than a match on gender -&gt; Bayesian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5178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categories will have higher weights, because a match on dob means more than a match on gender -&gt; Bayesian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42353-CA34-486E-87BA-A20D518EF5E5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0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DCC72-BF9A-114A-9F7B-D5177E07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9625" r="12214" b="-3064"/>
          <a:stretch/>
        </p:blipFill>
        <p:spPr>
          <a:xfrm>
            <a:off x="5513818" y="0"/>
            <a:ext cx="6715432" cy="5059415"/>
          </a:xfrm>
          <a:prstGeom prst="rect">
            <a:avLst/>
          </a:prstGeom>
          <a:ln w="152400" cap="rnd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6D506D-EDF2-DE4E-ADF6-8781AD025A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120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CE790-5AFF-694B-9B36-2D7D6BADC5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2CC69-B253-A647-9BC2-00B4B2F3DB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AE3D78C-0BA9-A84C-B755-7AF5E839BC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630B34-E0CE-374B-87CB-0A31E8E0F1CF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38504-771C-0F4A-827B-95600392F985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6500" y="2885879"/>
            <a:ext cx="5736918" cy="47401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8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6C172-4130-6146-B45E-4F3241F91C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7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5B34D-4FAD-7343-9C6F-7992366D06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6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395EC-7603-3D45-8583-0D284EE17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51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CBC8B-8951-0244-9077-DE3103ABE9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0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DEA22D-31F9-F046-8D22-7F47A0240D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8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7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9B332-5DE7-B045-8658-0A018751E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80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A1AF4-A019-C243-BFD8-148CE3354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57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96424-93AB-5041-9232-72D999418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73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6D5F69-A732-C145-8D2B-385152C416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70" y="6081878"/>
            <a:ext cx="1533653" cy="3081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F68F-618F-44AF-AD2D-0E697DF857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72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47192-32DF-654B-B430-82C8118EB6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421" y="-955809"/>
            <a:ext cx="4684541" cy="3597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5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DCF264-1023-D94C-9D6E-1EDF3F6050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t="16374" r="18767" b="2553"/>
          <a:stretch/>
        </p:blipFill>
        <p:spPr>
          <a:xfrm>
            <a:off x="5486924" y="0"/>
            <a:ext cx="6715432" cy="5049079"/>
          </a:xfrm>
          <a:prstGeom prst="rect">
            <a:avLst/>
          </a:prstGeom>
          <a:ln w="152400" cap="rnd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241E49-AB96-9445-BA84-0170078F8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75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CE790-5AFF-694B-9B36-2D7D6BADC5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2CC69-B253-A647-9BC2-00B4B2F3DB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AE3D78C-0BA9-A84C-B755-7AF5E839BC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630B34-E0CE-374B-87CB-0A31E8E0F1CF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38504-771C-0F4A-827B-95600392F985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6559" y="2818395"/>
            <a:ext cx="5736918" cy="47401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314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3ECF3-EC2E-AC48-B2FA-1E64B5872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771409" y="0"/>
            <a:ext cx="4814232" cy="2640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39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CBCAB-1C85-9647-AA76-AE8D0A1AAB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499" y="-774822"/>
            <a:ext cx="4535680" cy="341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D1162-D71C-A74E-848F-1F9372109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003" y="-750731"/>
            <a:ext cx="4535680" cy="3564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8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FCFE2-BB78-324B-AFCB-029129694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1256" y="-391924"/>
            <a:ext cx="4599898" cy="3196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788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, table, floor&#10;&#10;Description automatically generated">
            <a:extLst>
              <a:ext uri="{FF2B5EF4-FFF2-40B4-BE49-F238E27FC236}">
                <a16:creationId xmlns:a16="http://schemas.microsoft.com/office/drawing/2014/main" id="{127C4A56-89F2-294B-9360-6D08B70E9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" r="14520"/>
          <a:stretch/>
        </p:blipFill>
        <p:spPr>
          <a:xfrm>
            <a:off x="7167881" y="0"/>
            <a:ext cx="5024119" cy="2708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1EFC5-4AF4-494E-88CE-0E0566284E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4905CA3D-C800-2145-9E4E-73ED9F324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 r="2960"/>
          <a:stretch/>
        </p:blipFill>
        <p:spPr>
          <a:xfrm>
            <a:off x="8175069" y="-9115"/>
            <a:ext cx="4016932" cy="2948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4AFE0-7692-B342-BA84-EEF7110866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14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20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C103F18B-1BB6-3745-8263-283385A0C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"/>
          <a:stretch/>
        </p:blipFill>
        <p:spPr>
          <a:xfrm>
            <a:off x="8021257" y="1173"/>
            <a:ext cx="4170744" cy="2920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B2C64F-79C8-004B-884E-7D775DD61E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30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EE1A9EF-FDD8-8047-AFFF-DE558E072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0A0E997-19C2-2247-8909-8A46D42ACD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404" y="0"/>
            <a:ext cx="4045131" cy="269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36577-6C67-244E-A78F-74D283AABF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32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FAAE736-625F-EE46-A8AB-8111081829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"/>
          <a:stretch/>
        </p:blipFill>
        <p:spPr>
          <a:xfrm>
            <a:off x="7741074" y="0"/>
            <a:ext cx="4450926" cy="2912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57965-93A2-7140-A037-F9083E2D1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3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CE94D1-1E9A-7640-97BD-C2471E0733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3169" y="0"/>
            <a:ext cx="4046652" cy="2697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75A8C-4081-BD4E-9A44-F1D3D011EA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CA227-1163-394A-A16B-317F9718E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5309" r="6779" b="-8422"/>
          <a:stretch/>
        </p:blipFill>
        <p:spPr>
          <a:xfrm>
            <a:off x="4813152" y="0"/>
            <a:ext cx="7600822" cy="55062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975A63-9154-1F46-A5A2-971C579A7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72" t="5133" b="3755"/>
          <a:stretch/>
        </p:blipFill>
        <p:spPr>
          <a:xfrm>
            <a:off x="0" y="0"/>
            <a:ext cx="1241397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324725"/>
            <a:ext cx="4426226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190971-6961-6349-8E36-82FD57DD7B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E529CFB6-AEDD-3A41-A3F4-B7A7A19D3C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7DC14E-C343-EE4C-8A8C-239FD984C255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F9A1D3-AEEB-5F47-A4EB-D695EC1F9194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1813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C0B71B-2483-3040-821A-A3869F4B9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"/>
          <a:stretch/>
        </p:blipFill>
        <p:spPr>
          <a:xfrm>
            <a:off x="8162919" y="0"/>
            <a:ext cx="4029081" cy="2767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99ACB-5CF8-CE47-BFE4-B9E319259B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9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woman, outdoor, bed&#10;&#10;Description automatically generated">
            <a:extLst>
              <a:ext uri="{FF2B5EF4-FFF2-40B4-BE49-F238E27FC236}">
                <a16:creationId xmlns:a16="http://schemas.microsoft.com/office/drawing/2014/main" id="{13710CF3-2B64-6E45-A87F-1E8E89D464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9" t="3521" r="18197" b="-621"/>
          <a:stretch/>
        </p:blipFill>
        <p:spPr>
          <a:xfrm>
            <a:off x="8005845" y="0"/>
            <a:ext cx="4186155" cy="2697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D3F45-FEEF-6444-979D-6922154DA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14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06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322332"/>
            <a:ext cx="10515600" cy="8076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0" i="0">
                <a:solidFill>
                  <a:srgbClr val="525459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1130300"/>
            <a:ext cx="10515116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9" y="1520826"/>
            <a:ext cx="10515116" cy="4887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0" i="0" baseline="0">
                <a:solidFill>
                  <a:srgbClr val="525459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body text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624" y="6079997"/>
            <a:ext cx="1776977" cy="51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15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DCC72-BF9A-114A-9F7B-D5177E07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9625" r="12214" b="-3064"/>
          <a:stretch/>
        </p:blipFill>
        <p:spPr>
          <a:xfrm>
            <a:off x="5513818" y="0"/>
            <a:ext cx="6715432" cy="5059415"/>
          </a:xfrm>
          <a:prstGeom prst="rect">
            <a:avLst/>
          </a:prstGeom>
          <a:ln w="152400" cap="rnd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6D506D-EDF2-DE4E-ADF6-8781AD025A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120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CE790-5AFF-694B-9B36-2D7D6BADC5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2CC69-B253-A647-9BC2-00B4B2F3DB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AE3D78C-0BA9-A84C-B755-7AF5E839BC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630B34-E0CE-374B-87CB-0A31E8E0F1CF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38504-771C-0F4A-827B-95600392F985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6500" y="2885879"/>
            <a:ext cx="5736918" cy="47401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89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DCF264-1023-D94C-9D6E-1EDF3F6050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t="16374" r="18767" b="2553"/>
          <a:stretch/>
        </p:blipFill>
        <p:spPr>
          <a:xfrm>
            <a:off x="5486924" y="0"/>
            <a:ext cx="6715432" cy="5049079"/>
          </a:xfrm>
          <a:prstGeom prst="rect">
            <a:avLst/>
          </a:prstGeom>
          <a:ln w="152400" cap="rnd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241E49-AB96-9445-BA84-0170078F8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75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CE790-5AFF-694B-9B36-2D7D6BADC5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2CC69-B253-A647-9BC2-00B4B2F3DB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AE3D78C-0BA9-A84C-B755-7AF5E839BC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630B34-E0CE-374B-87CB-0A31E8E0F1CF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38504-771C-0F4A-827B-95600392F985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6559" y="2818395"/>
            <a:ext cx="5736918" cy="47401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314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CA227-1163-394A-A16B-317F9718E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5309" r="6779" b="-8422"/>
          <a:stretch/>
        </p:blipFill>
        <p:spPr>
          <a:xfrm>
            <a:off x="4813152" y="0"/>
            <a:ext cx="7600822" cy="55062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975A63-9154-1F46-A5A2-971C579A7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72" t="5133" b="3755"/>
          <a:stretch/>
        </p:blipFill>
        <p:spPr>
          <a:xfrm>
            <a:off x="0" y="0"/>
            <a:ext cx="1241397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324725"/>
            <a:ext cx="4426226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190971-6961-6349-8E36-82FD57DD7B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E529CFB6-AEDD-3A41-A3F4-B7A7A19D3C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7DC14E-C343-EE4C-8A8C-239FD984C255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F9A1D3-AEEB-5F47-A4EB-D695EC1F9194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181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cene, building&#10;&#10;Description automatically generated">
            <a:extLst>
              <a:ext uri="{FF2B5EF4-FFF2-40B4-BE49-F238E27FC236}">
                <a16:creationId xmlns:a16="http://schemas.microsoft.com/office/drawing/2014/main" id="{2B3A071A-CE94-BB4A-BDA8-F3813F543B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9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38768-E9FF-9545-A713-33B541F416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02" y="4479"/>
            <a:ext cx="12192000" cy="6858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7E9D2F-2BBE-3F4D-9BC7-A618FA1A56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24655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71BED-6E3A-9C49-8DE7-EB8B6105E661}"/>
              </a:ext>
            </a:extLst>
          </p:cNvPr>
          <p:cNvSpPr txBox="1"/>
          <p:nvPr userDrawn="1"/>
        </p:nvSpPr>
        <p:spPr>
          <a:xfrm>
            <a:off x="967154" y="6017721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A23A9-7D58-4343-A735-CA5DA83336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FC52D57-5EAD-1647-9FCA-AF73C612F7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DD8D88-FD4A-F146-960A-B813E8296B7A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17170-CF85-F347-AC14-30881D6639EB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11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218AFF-8C08-7540-A3D8-2F8EC50FC0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C33FF2-1F0A-BA47-ACAC-9D8B61511B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2DA483F-9671-A142-9069-CAB8089C97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88CB9D-7D26-9146-9989-91A0D5FFF446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012C6-CDC0-B240-9D36-74CFCD9336DE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8284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C5529-B4CF-B246-837A-A6BC6F339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502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450CE-232A-8340-974E-2E8953217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9ABB5D6-D461-F745-9735-95E968A5C3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2763EE-F015-0C4D-BB78-52C5CE37BE1D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B0BAF-0172-744F-AC66-FFFE45235EB7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781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D370B-8BF8-A748-B40F-B187F1BC4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D5B65-9E0B-D040-A66D-1310D8D569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24D9256-9A48-6740-8E8A-4FCF83C3B5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4C6FF4-9E86-384F-9659-0E93DF55976D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A3C03-1D7A-D348-A0D8-F9D99E133BE1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9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cene, building&#10;&#10;Description automatically generated">
            <a:extLst>
              <a:ext uri="{FF2B5EF4-FFF2-40B4-BE49-F238E27FC236}">
                <a16:creationId xmlns:a16="http://schemas.microsoft.com/office/drawing/2014/main" id="{2B3A071A-CE94-BB4A-BDA8-F3813F543B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9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38768-E9FF-9545-A713-33B541F416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02" y="4479"/>
            <a:ext cx="12192000" cy="6858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7E9D2F-2BBE-3F4D-9BC7-A618FA1A56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24655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71BED-6E3A-9C49-8DE7-EB8B6105E661}"/>
              </a:ext>
            </a:extLst>
          </p:cNvPr>
          <p:cNvSpPr txBox="1"/>
          <p:nvPr userDrawn="1"/>
        </p:nvSpPr>
        <p:spPr>
          <a:xfrm>
            <a:off x="967154" y="6017721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A23A9-7D58-4343-A735-CA5DA83336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FC52D57-5EAD-1647-9FCA-AF73C612F7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DD8D88-FD4A-F146-960A-B813E8296B7A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17170-CF85-F347-AC14-30881D6639EB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118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D3FA63-167C-924F-B768-201AFCCF7C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55879-560F-4443-8F0A-6B4F05FFA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524E599-9291-AA4F-A74A-93D0A810BF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79DA19-B846-9D46-95D3-58B22A7465EB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6D78D-9C2E-484D-B423-D9ACBC655387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2981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tandard &quot;all blank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7631296" y="4293096"/>
            <a:ext cx="4190712" cy="1385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rgbClr val="3C92D3"/>
              </a:buClr>
              <a:buFont typeface="Segoe UI" pitchFamily="34" charset="0"/>
              <a:buNone/>
              <a:defRPr kumimoji="0" lang="it-IT" sz="4000" b="0" kern="1200">
                <a:solidFill>
                  <a:srgbClr val="3C92D3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288000" indent="-180000" algn="l" defTabSz="914400" rtl="0" eaLnBrk="1" latinLnBrk="0" hangingPunct="1">
              <a:spcBef>
                <a:spcPct val="20000"/>
              </a:spcBef>
              <a:buClr>
                <a:srgbClr val="3C92D3"/>
              </a:buClr>
              <a:buFont typeface="Arial" pitchFamily="34" charset="0"/>
              <a:buChar char="•"/>
              <a:defRPr kumimoji="0" lang="it-IT" sz="18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  <a:lvl3pPr marL="648000" indent="-2160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 kumimoji="0" lang="it-IT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936000" indent="-1440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kumimoji="0" lang="it-IT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04000" indent="-228600" algn="l" defTabSz="914400" rtl="0" eaLnBrk="1" latinLnBrk="0" hangingPunct="1">
              <a:spcBef>
                <a:spcPct val="20000"/>
              </a:spcBef>
              <a:buClr>
                <a:srgbClr val="3C92D3"/>
              </a:buClr>
              <a:buFont typeface="Calibri" pitchFamily="34" charset="0"/>
              <a:buChar char="—"/>
              <a:defRPr kumimoji="0" lang="it-IT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endParaRPr sz="220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1573" y="76200"/>
            <a:ext cx="11204027" cy="685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eaLnBrk="1" latinLnBrk="0" hangingPunct="1">
              <a:defRPr kumimoji="0" lang="it-IT" sz="3600" b="0">
                <a:solidFill>
                  <a:srgbClr val="3C92D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eaLnBrk="1" latinLnBrk="0" hangingPunct="1"/>
            <a:r>
              <a:rPr lang="it-IT"/>
              <a:t>Main Title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  <p:custDataLst>
              <p:tags r:id="rId3"/>
            </p:custDataLst>
          </p:nvPr>
        </p:nvSpPr>
        <p:spPr>
          <a:xfrm>
            <a:off x="609600" y="1052736"/>
            <a:ext cx="10972800" cy="5544616"/>
          </a:xfrm>
        </p:spPr>
        <p:txBody>
          <a:bodyPr/>
          <a:lstStyle>
            <a:lvl1pPr marL="126900" indent="-216000" eaLnBrk="1" latinLnBrk="0" hangingPunct="1">
              <a:buFontTx/>
              <a:buBlip>
                <a:blip r:embed="rId5"/>
              </a:buBlip>
              <a:defRPr kumimoji="0" lang="it-IT" sz="2400" b="1">
                <a:solidFill>
                  <a:srgbClr val="272727"/>
                </a:solidFill>
              </a:defRPr>
            </a:lvl1pPr>
            <a:lvl2pPr marL="432000" indent="-216000" eaLnBrk="1" latinLnBrk="0" hangingPunct="1">
              <a:buFontTx/>
              <a:buBlip>
                <a:blip r:embed="rId6"/>
              </a:buBlip>
              <a:defRPr kumimoji="0" lang="it-IT" sz="2000">
                <a:solidFill>
                  <a:srgbClr val="424242"/>
                </a:solidFill>
              </a:defRPr>
            </a:lvl2pPr>
            <a:lvl3pPr marL="648000" indent="-216000" eaLnBrk="1" latinLnBrk="0" hangingPunct="1">
              <a:buFont typeface="Arial" pitchFamily="34" charset="0"/>
              <a:buChar char="•"/>
              <a:defRPr kumimoji="0" lang="it-IT">
                <a:solidFill>
                  <a:schemeClr val="tx1"/>
                </a:solidFill>
              </a:defRPr>
            </a:lvl3pPr>
            <a:lvl4pPr eaLnBrk="1" latinLnBrk="0" hangingPunct="1">
              <a:defRPr kumimoji="0" lang="it-IT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404000" indent="-228600" eaLnBrk="1" latinLnBrk="0" hangingPunct="1">
              <a:buFont typeface="Courier New" pitchFamily="49" charset="0"/>
              <a:buChar char="o"/>
              <a:defRPr kumimoji="0" lang="it-IT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806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6C172-4130-6146-B45E-4F3241F91C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725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5B34D-4FAD-7343-9C6F-7992366D06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649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395EC-7603-3D45-8583-0D284EE17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515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CBC8B-8951-0244-9077-DE3103ABE9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08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DEA22D-31F9-F046-8D22-7F47A0240D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8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74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9B332-5DE7-B045-8658-0A018751E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809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A1AF4-A019-C243-BFD8-148CE3354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570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96424-93AB-5041-9232-72D999418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92FD-25FF-FA46-8350-CAC0E37144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7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218AFF-8C08-7540-A3D8-2F8EC50FC0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C33FF2-1F0A-BA47-ACAC-9D8B61511B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2DA483F-9671-A142-9069-CAB8089C97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88CB9D-7D26-9146-9989-91A0D5FFF446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012C6-CDC0-B240-9D36-74CFCD9336DE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828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6D5F69-A732-C145-8D2B-385152C416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70" y="6081878"/>
            <a:ext cx="1533653" cy="3081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F68F-618F-44AF-AD2D-0E697DF857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72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47192-32DF-654B-B430-82C8118EB6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421" y="-955809"/>
            <a:ext cx="4684541" cy="3597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581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3ECF3-EC2E-AC48-B2FA-1E64B5872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771409" y="0"/>
            <a:ext cx="4814232" cy="2640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396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CBCAB-1C85-9647-AA76-AE8D0A1AAB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499" y="-774822"/>
            <a:ext cx="4535680" cy="341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D1162-D71C-A74E-848F-1F9372109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003" y="-750731"/>
            <a:ext cx="4535680" cy="3564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8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F2F4C06-D131-3A43-BB19-4D530E7BB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2422">
            <a:off x="3924024" y="-4808927"/>
            <a:ext cx="1877621" cy="9910487"/>
          </a:xfrm>
          <a:prstGeom prst="trapezoid">
            <a:avLst>
              <a:gd name="adj" fmla="val 0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FCFE2-BB78-324B-AFCB-029129694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1256" y="-391924"/>
            <a:ext cx="4599898" cy="3196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951334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2329236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EC472-4D9B-F944-823C-ADEA5419D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46" r="9524"/>
          <a:stretch/>
        </p:blipFill>
        <p:spPr>
          <a:xfrm>
            <a:off x="8153625" y="-80565"/>
            <a:ext cx="4049801" cy="275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CD3D-5327-5F42-9DF9-C4FFF9E375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788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, table, floor&#10;&#10;Description automatically generated">
            <a:extLst>
              <a:ext uri="{FF2B5EF4-FFF2-40B4-BE49-F238E27FC236}">
                <a16:creationId xmlns:a16="http://schemas.microsoft.com/office/drawing/2014/main" id="{127C4A56-89F2-294B-9360-6D08B70E9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" r="14520"/>
          <a:stretch/>
        </p:blipFill>
        <p:spPr>
          <a:xfrm>
            <a:off x="7167881" y="0"/>
            <a:ext cx="5024119" cy="2708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1EFC5-4AF4-494E-88CE-0E0566284E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6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4905CA3D-C800-2145-9E4E-73ED9F324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 r="2960"/>
          <a:stretch/>
        </p:blipFill>
        <p:spPr>
          <a:xfrm>
            <a:off x="8175069" y="-9115"/>
            <a:ext cx="4016932" cy="2948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4AFE0-7692-B342-BA84-EEF7110866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14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204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C103F18B-1BB6-3745-8263-283385A0C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"/>
          <a:stretch/>
        </p:blipFill>
        <p:spPr>
          <a:xfrm>
            <a:off x="8021257" y="1173"/>
            <a:ext cx="4170744" cy="2920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B2C64F-79C8-004B-884E-7D775DD61E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307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EE1A9EF-FDD8-8047-AFFF-DE558E072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0A0E997-19C2-2247-8909-8A46D42ACD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404" y="0"/>
            <a:ext cx="4045131" cy="269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36577-6C67-244E-A78F-74D283AABF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3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C5529-B4CF-B246-837A-A6BC6F339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502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450CE-232A-8340-974E-2E8953217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9ABB5D6-D461-F745-9735-95E968A5C3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2763EE-F015-0C4D-BB78-52C5CE37BE1D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B0BAF-0172-744F-AC66-FFFE45235EB7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781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FAAE736-625F-EE46-A8AB-8111081829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"/>
          <a:stretch/>
        </p:blipFill>
        <p:spPr>
          <a:xfrm>
            <a:off x="7741074" y="0"/>
            <a:ext cx="4450926" cy="2912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57965-93A2-7140-A037-F9083E2D1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39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CE94D1-1E9A-7640-97BD-C2471E0733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3169" y="0"/>
            <a:ext cx="4046652" cy="2697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75A8C-4081-BD4E-9A44-F1D3D011EA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52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C0B71B-2483-3040-821A-A3869F4B9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"/>
          <a:stretch/>
        </p:blipFill>
        <p:spPr>
          <a:xfrm>
            <a:off x="8162919" y="0"/>
            <a:ext cx="4029081" cy="2767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99ACB-5CF8-CE47-BFE4-B9E319259B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98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7C7D-F78C-4FF7-80AD-9CCE79DB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7310718" cy="1091004"/>
          </a:xfrm>
        </p:spPr>
        <p:txBody>
          <a:bodyPr anchor="b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E742-C1C9-4656-8344-16E06624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717295"/>
            <a:ext cx="7524535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607EED-64B7-FA49-9859-A4599009E4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6" y="5909095"/>
            <a:ext cx="2061625" cy="6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063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322332"/>
            <a:ext cx="10515600" cy="8076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0" i="0">
                <a:solidFill>
                  <a:srgbClr val="525459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1130300"/>
            <a:ext cx="10515116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9" y="1520826"/>
            <a:ext cx="10515116" cy="4887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0" i="0" baseline="0">
                <a:solidFill>
                  <a:srgbClr val="525459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body text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624" y="6079997"/>
            <a:ext cx="1776977" cy="51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153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0E70-5C07-FF57-ED9A-003EE17DD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6E06B-12ED-C83E-E3CE-B1BCF6DFC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C41E-6E70-DB97-A95E-D9CA8521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32478-6A06-BC7A-FA95-F087E5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26D24-D499-4737-DB65-56B27D11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4233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4366-5DEC-79BD-E37F-4999748E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64CA-0629-0678-CDBC-2FE37DFE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802C-CC16-320A-4F3C-AC2E98E8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08B08-EDEB-E811-D1D2-5460745A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D303D-EE0F-5CBE-0E9C-E1D507F1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6364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F354-BA0D-2C97-41E9-ABEC3FD5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311C6-370F-C56B-D9A6-99B0BBCC4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4804-9F73-CE66-4980-4986C458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9FC1-9290-44F5-610C-0CA74A38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CF91-ABB1-E428-34E5-A8D5BDD7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0916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0583-17F9-C153-98DB-6EE13D63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800-51F4-7991-91D3-4682A8CEC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104A9-ABF8-0535-6D92-60B323991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7B7F1-5784-F1A6-5226-04BB5C4D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853DA-2978-A493-D73C-DF2D57D5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896E0-32BB-82AA-CB11-6EA91EC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736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22CF-3C49-BCDE-0445-F0DE787F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2AA28-E2DF-453D-F2C8-C4AD9D634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55835-B63C-4AB2-1958-56ACD4163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47D0DB-9245-7A04-6EE7-C4C7AD3F4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CE2EF-6E41-3313-B849-EDE5F9D6F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D5008-8700-4A77-62EC-2754241F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62FDD5-571C-5627-818F-873DE8A4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6CB76-ADFD-7847-A325-9C676760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71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D370B-8BF8-A748-B40F-B187F1BC4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D5B65-9E0B-D040-A66D-1310D8D569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24D9256-9A48-6740-8E8A-4FCF83C3B5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4C6FF4-9E86-384F-9659-0E93DF55976D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A3C03-1D7A-D348-A0D8-F9D99E133BE1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993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85B2-5840-DD06-155C-A461FA23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B3A1A-7741-4531-E977-AEDE2B0C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8246-3FD3-40C8-4BD2-FD60CCFB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DF3B0-0118-E3A0-92E9-DF1D0E4D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09051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465C7-96DB-F640-7959-1ECD1C962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10D25-1FBD-7BAB-D98D-762B65FA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F43A5-4B5F-6C95-9BD5-22D7DA84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7750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A4AA-B72B-E353-2AD7-79312A13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6419-0550-731E-7A1E-FC2BD629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A2D1F-7165-0717-3728-7FF4AAF99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4742A-ABCC-AFFC-D365-BC37BC0E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6A8E4-2348-4431-E0FE-3A5C7BA3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0518B-F9F7-F786-904D-9F5A8C6E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6003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1532-106D-A392-B512-A7AA84C5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89DCA-43F5-A98B-C872-074A76688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C2393-F05F-5A6A-81D9-F798AB331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993BC-CA96-959A-EBD9-044170F5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9E147-92D6-641F-1C86-92321B1A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59819-4DEE-37CC-D9DA-AF7DF4B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0828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6425-A9A7-EF19-C7B1-27F70CEF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A0C43-0E39-CEB4-E7AA-2E45FAAC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FEAC-012F-C136-9A0E-5182AE85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CA7AA-F0B7-AD2C-492C-99F1C4F2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F4F05-916E-29D6-49B4-423915A9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3373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BE26E-839F-38A6-0C15-A517CF9AF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5DD4-DE5C-6786-E36A-CE1A105DA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D8A9-859A-5733-D63A-21493D93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45F6-4DA1-F174-AA7A-C9FC03FE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20562-2B0B-2266-5C26-D6486EC0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497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D3FA63-167C-924F-B768-201AFCCF7C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4BF9D-5B66-CC43-BC53-22F921DFB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4" y="367475"/>
            <a:ext cx="3299094" cy="6627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3704" y="2513860"/>
            <a:ext cx="5352081" cy="807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+mj-lt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84189" y="3725583"/>
            <a:ext cx="5351835" cy="390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i="0" kern="1200" dirty="0" smtClean="0">
                <a:solidFill>
                  <a:schemeClr val="bg1"/>
                </a:solidFill>
                <a:latin typeface="+mn-lt"/>
                <a:ea typeface="Gill Sans Light" charset="0"/>
                <a:cs typeface="Gill Sa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55879-560F-4443-8F0A-6B4F05FFA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524E599-9291-AA4F-A74A-93D0A810BF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79DA19-B846-9D46-95D3-58B22A7465EB}"/>
              </a:ext>
            </a:extLst>
          </p:cNvPr>
          <p:cNvSpPr txBox="1"/>
          <p:nvPr userDrawn="1"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6D78D-9C2E-484D-B423-D9ACBC655387}"/>
              </a:ext>
            </a:extLst>
          </p:cNvPr>
          <p:cNvSpPr txBox="1"/>
          <p:nvPr userDrawn="1"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29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tandard &quot;all blank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7631296" y="4293096"/>
            <a:ext cx="4190712" cy="1385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rgbClr val="3C92D3"/>
              </a:buClr>
              <a:buFont typeface="Segoe UI" pitchFamily="34" charset="0"/>
              <a:buNone/>
              <a:defRPr kumimoji="0" lang="it-IT" sz="4000" b="0" kern="1200">
                <a:solidFill>
                  <a:srgbClr val="3C92D3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288000" indent="-180000" algn="l" defTabSz="914400" rtl="0" eaLnBrk="1" latinLnBrk="0" hangingPunct="1">
              <a:spcBef>
                <a:spcPct val="20000"/>
              </a:spcBef>
              <a:buClr>
                <a:srgbClr val="3C92D3"/>
              </a:buClr>
              <a:buFont typeface="Arial" pitchFamily="34" charset="0"/>
              <a:buChar char="•"/>
              <a:defRPr kumimoji="0" lang="it-IT" sz="18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  <a:lvl3pPr marL="648000" indent="-2160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 kumimoji="0" lang="it-IT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936000" indent="-1440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kumimoji="0" lang="it-IT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04000" indent="-228600" algn="l" defTabSz="914400" rtl="0" eaLnBrk="1" latinLnBrk="0" hangingPunct="1">
              <a:spcBef>
                <a:spcPct val="20000"/>
              </a:spcBef>
              <a:buClr>
                <a:srgbClr val="3C92D3"/>
              </a:buClr>
              <a:buFont typeface="Calibri" pitchFamily="34" charset="0"/>
              <a:buChar char="—"/>
              <a:defRPr kumimoji="0" lang="it-IT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endParaRPr sz="220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1573" y="76200"/>
            <a:ext cx="11204027" cy="685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eaLnBrk="1" latinLnBrk="0" hangingPunct="1">
              <a:defRPr kumimoji="0" lang="it-IT" sz="3600" b="0">
                <a:solidFill>
                  <a:srgbClr val="3C92D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eaLnBrk="1" latinLnBrk="0" hangingPunct="1"/>
            <a:r>
              <a:rPr lang="it-IT"/>
              <a:t>Main Title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  <p:custDataLst>
              <p:tags r:id="rId3"/>
            </p:custDataLst>
          </p:nvPr>
        </p:nvSpPr>
        <p:spPr>
          <a:xfrm>
            <a:off x="609600" y="1052736"/>
            <a:ext cx="10972800" cy="5544616"/>
          </a:xfrm>
        </p:spPr>
        <p:txBody>
          <a:bodyPr/>
          <a:lstStyle>
            <a:lvl1pPr marL="126900" indent="-216000" eaLnBrk="1" latinLnBrk="0" hangingPunct="1">
              <a:buFontTx/>
              <a:buBlip>
                <a:blip r:embed="rId5"/>
              </a:buBlip>
              <a:defRPr kumimoji="0" lang="it-IT" sz="2400" b="1">
                <a:solidFill>
                  <a:srgbClr val="272727"/>
                </a:solidFill>
              </a:defRPr>
            </a:lvl1pPr>
            <a:lvl2pPr marL="432000" indent="-216000" eaLnBrk="1" latinLnBrk="0" hangingPunct="1">
              <a:buFontTx/>
              <a:buBlip>
                <a:blip r:embed="rId6"/>
              </a:buBlip>
              <a:defRPr kumimoji="0" lang="it-IT" sz="2000">
                <a:solidFill>
                  <a:srgbClr val="424242"/>
                </a:solidFill>
              </a:defRPr>
            </a:lvl2pPr>
            <a:lvl3pPr marL="648000" indent="-216000" eaLnBrk="1" latinLnBrk="0" hangingPunct="1">
              <a:buFont typeface="Arial" pitchFamily="34" charset="0"/>
              <a:buChar char="•"/>
              <a:defRPr kumimoji="0" lang="it-IT">
                <a:solidFill>
                  <a:schemeClr val="tx1"/>
                </a:solidFill>
              </a:defRPr>
            </a:lvl3pPr>
            <a:lvl4pPr eaLnBrk="1" latinLnBrk="0" hangingPunct="1">
              <a:defRPr kumimoji="0" lang="it-IT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404000" indent="-228600" eaLnBrk="1" latinLnBrk="0" hangingPunct="1">
              <a:buFont typeface="Courier New" pitchFamily="49" charset="0"/>
              <a:buChar char="o"/>
              <a:defRPr kumimoji="0" lang="it-IT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806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836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36" r:id="rId3"/>
    <p:sldLayoutId id="2147484128" r:id="rId4"/>
    <p:sldLayoutId id="2147484130" r:id="rId5"/>
    <p:sldLayoutId id="2147484129" r:id="rId6"/>
    <p:sldLayoutId id="2147484125" r:id="rId7"/>
    <p:sldLayoutId id="2147484127" r:id="rId8"/>
    <p:sldLayoutId id="2147484102" r:id="rId9"/>
    <p:sldLayoutId id="2147484131" r:id="rId10"/>
    <p:sldLayoutId id="2147484148" r:id="rId11"/>
    <p:sldLayoutId id="2147484146" r:id="rId12"/>
    <p:sldLayoutId id="2147484147" r:id="rId13"/>
    <p:sldLayoutId id="2147484132" r:id="rId14"/>
    <p:sldLayoutId id="2147484149" r:id="rId15"/>
    <p:sldLayoutId id="2147484151" r:id="rId16"/>
    <p:sldLayoutId id="2147484150" r:id="rId17"/>
    <p:sldLayoutId id="2147484126" r:id="rId18"/>
    <p:sldLayoutId id="2147484143" r:id="rId19"/>
    <p:sldLayoutId id="2147484138" r:id="rId20"/>
    <p:sldLayoutId id="2147484139" r:id="rId21"/>
    <p:sldLayoutId id="2147484135" r:id="rId22"/>
    <p:sldLayoutId id="2147484134" r:id="rId23"/>
    <p:sldLayoutId id="2147484120" r:id="rId24"/>
    <p:sldLayoutId id="2147484144" r:id="rId25"/>
    <p:sldLayoutId id="2147484142" r:id="rId26"/>
    <p:sldLayoutId id="2147484140" r:id="rId27"/>
    <p:sldLayoutId id="2147484123" r:id="rId28"/>
    <p:sldLayoutId id="2147484145" r:id="rId29"/>
    <p:sldLayoutId id="2147484141" r:id="rId30"/>
    <p:sldLayoutId id="2147484137" r:id="rId31"/>
    <p:sldLayoutId id="2147484124" r:id="rId3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0" kern="1200">
          <a:solidFill>
            <a:srgbClr val="575757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8001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7575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4F8CD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57575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4F8CD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836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  <p:sldLayoutId id="2147484164" r:id="rId12"/>
    <p:sldLayoutId id="2147484165" r:id="rId13"/>
    <p:sldLayoutId id="2147484166" r:id="rId14"/>
    <p:sldLayoutId id="2147484167" r:id="rId15"/>
    <p:sldLayoutId id="2147484168" r:id="rId16"/>
    <p:sldLayoutId id="2147484169" r:id="rId17"/>
    <p:sldLayoutId id="2147484170" r:id="rId18"/>
    <p:sldLayoutId id="2147484171" r:id="rId19"/>
    <p:sldLayoutId id="2147484172" r:id="rId20"/>
    <p:sldLayoutId id="2147484173" r:id="rId21"/>
    <p:sldLayoutId id="2147484174" r:id="rId22"/>
    <p:sldLayoutId id="2147484175" r:id="rId23"/>
    <p:sldLayoutId id="2147484176" r:id="rId24"/>
    <p:sldLayoutId id="2147484177" r:id="rId25"/>
    <p:sldLayoutId id="2147484178" r:id="rId26"/>
    <p:sldLayoutId id="2147484179" r:id="rId27"/>
    <p:sldLayoutId id="2147484180" r:id="rId28"/>
    <p:sldLayoutId id="2147484181" r:id="rId29"/>
    <p:sldLayoutId id="2147484182" r:id="rId30"/>
    <p:sldLayoutId id="2147484183" r:id="rId31"/>
    <p:sldLayoutId id="2147484184" r:id="rId3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0" kern="1200">
          <a:solidFill>
            <a:srgbClr val="575757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8001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7575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4F8CD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57575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4F8CD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94EAC-BE72-BA39-DF9B-A4867096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C31BD-031F-6861-9106-DD2E6034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4BA8-413B-AC03-F2C4-C4EAA67AE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53E06-4DF8-4FFB-82F1-35DC5C5536A0}" type="datetimeFigureOut">
              <a:rPr lang="en-GB" smtClean="0"/>
              <a:t>18/12/2023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5B892-0296-CE49-1978-097ACF501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3460B-A3C8-309B-1902-1C0B7B46B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D622-450D-4243-BD5F-38EE4AF2DBA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22515-2FD3-29A9-6CCB-B82AC5574B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087100" y="63500"/>
            <a:ext cx="1069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341333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robinlinacre.com/splink_example_charts/example_charts/splink3/labelling_tool_dedupe_only.html" TargetMode="Externa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hyperlink" Target="https://github.com/moj-analytical-services/splink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moj-analytical-services.github.io/splink/index.html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moj-analytical-services/splink_scalaudfs/tree/main/jars" TargetMode="External"/><Relationship Id="rId5" Type="http://schemas.openxmlformats.org/officeDocument/2006/relationships/hyperlink" Target="https://towardsdatascience.com/building-a-single-customer-view-using-open-source-tools-and-databricks-ecc7d020ef4f" TargetMode="External"/><Relationship Id="rId4" Type="http://schemas.openxmlformats.org/officeDocument/2006/relationships/hyperlink" Target="https://www.robinlinacre.com/probabilistic_linkag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79494B1-6FA5-4F41-ACDF-3B828B47F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99" y="1524000"/>
            <a:ext cx="5736918" cy="120433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Splinking in a Winter Wonderland</a:t>
            </a:r>
            <a:b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endParaRPr lang="en-US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1D72FC-3986-A54F-8C26-67682061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A968986-1F69-1B40-B0C7-DD8554A17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55A585-22C8-E34F-AE59-4E87EC73DC0E}"/>
              </a:ext>
            </a:extLst>
          </p:cNvPr>
          <p:cNvSpPr txBox="1"/>
          <p:nvPr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DD1EA2-3D17-D94A-968E-AFDC17AB8119}"/>
              </a:ext>
            </a:extLst>
          </p:cNvPr>
          <p:cNvSpPr txBox="1"/>
          <p:nvPr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7519B-89C6-4052-AC3B-D5754743E3F5}"/>
              </a:ext>
            </a:extLst>
          </p:cNvPr>
          <p:cNvSpPr txBox="1"/>
          <p:nvPr/>
        </p:nvSpPr>
        <p:spPr>
          <a:xfrm>
            <a:off x="587299" y="4678435"/>
            <a:ext cx="5066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Barney Lawrence</a:t>
            </a:r>
          </a:p>
          <a:p>
            <a:r>
              <a:rPr lang="en-GB" dirty="0"/>
              <a:t>&amp; Ash Ward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998D4-7237-5797-1C0F-47A1ADA17EF5}"/>
              </a:ext>
            </a:extLst>
          </p:cNvPr>
          <p:cNvSpPr txBox="1"/>
          <p:nvPr/>
        </p:nvSpPr>
        <p:spPr>
          <a:xfrm>
            <a:off x="587299" y="2921620"/>
            <a:ext cx="390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Record linkage and de-duplication in PySpark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1C146AFA-45EF-6874-3C0E-D6A59721772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638D6107-B0DD-C344-4485-4353BC17DAC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1E44C48B-BF95-FAF8-974A-463FA45D9F7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C35EBE6F-49A5-64F1-194D-487CF525B33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128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Types of Matching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10587839" cy="4279790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Deterministic: exact match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Deterministic: fuzzy matching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46B13E-BC40-D8E0-47DB-13D5FBB3EA1B}"/>
              </a:ext>
            </a:extLst>
          </p:cNvPr>
          <p:cNvSpPr txBox="1"/>
          <p:nvPr/>
        </p:nvSpPr>
        <p:spPr>
          <a:xfrm>
            <a:off x="5999480" y="1389490"/>
            <a:ext cx="340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First name = First 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Surname = Surname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DOB = DOB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F71B6-DE76-6E20-68BF-51F87F97B132}"/>
              </a:ext>
            </a:extLst>
          </p:cNvPr>
          <p:cNvSpPr txBox="1"/>
          <p:nvPr/>
        </p:nvSpPr>
        <p:spPr>
          <a:xfrm>
            <a:off x="5999480" y="2737519"/>
            <a:ext cx="340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First name ≈ First 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Surname ≈ Surname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DOB ≈ DOB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FA62CD77-57E8-28C0-0D94-6C243518F58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805646CB-3F53-53EC-5A64-D057579034C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EA9CC5F6-7525-B64A-F37D-711FB6963CE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47BCCB12-9082-E700-736F-AB70D7C2AA2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64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E606-6CE1-9913-13AA-019B86CD5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Fuzzy Matching</a:t>
            </a:r>
          </a:p>
        </p:txBody>
      </p:sp>
      <p:sp>
        <p:nvSpPr>
          <p:cNvPr id="4" name="AutoShape 2" descr="Generated from prompt">
            <a:extLst>
              <a:ext uri="{FF2B5EF4-FFF2-40B4-BE49-F238E27FC236}">
                <a16:creationId xmlns:a16="http://schemas.microsoft.com/office/drawing/2014/main" id="{2468803B-D12C-01E5-9E78-F987192D4D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7" name="Picture 6" descr="A cartoon of a elf holding two stuffed animals&#10;&#10;Description automatically generated">
            <a:extLst>
              <a:ext uri="{FF2B5EF4-FFF2-40B4-BE49-F238E27FC236}">
                <a16:creationId xmlns:a16="http://schemas.microsoft.com/office/drawing/2014/main" id="{5E98BB18-69AA-AEEC-FB04-27B4A6AA2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17" y="1241265"/>
            <a:ext cx="5005552" cy="5005552"/>
          </a:xfrm>
          <a:prstGeom prst="rect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087FE987-588C-9BC6-36B2-780E12CC397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563E0F87-C054-41FF-BA05-9AEDDC2D9CA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56A3F834-D075-853D-DDDF-603BFA2876C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8" name="Camera 7">
            <a:extLst>
              <a:ext uri="{FF2B5EF4-FFF2-40B4-BE49-F238E27FC236}">
                <a16:creationId xmlns:a16="http://schemas.microsoft.com/office/drawing/2014/main" id="{E5DAEE95-CC24-67A6-F619-53FF03137B9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711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7ADE-E5CB-F657-1D99-C565406A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Soundex &amp; Metaphone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A0633D-C4DB-AA55-61D7-5EEA6A976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62008"/>
              </p:ext>
            </p:extLst>
          </p:nvPr>
        </p:nvGraphicFramePr>
        <p:xfrm>
          <a:off x="838200" y="1690688"/>
          <a:ext cx="8232229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252">
                  <a:extLst>
                    <a:ext uri="{9D8B030D-6E8A-4147-A177-3AD203B41FA5}">
                      <a16:colId xmlns:a16="http://schemas.microsoft.com/office/drawing/2014/main" val="3964573756"/>
                    </a:ext>
                  </a:extLst>
                </a:gridCol>
                <a:gridCol w="2325983">
                  <a:extLst>
                    <a:ext uri="{9D8B030D-6E8A-4147-A177-3AD203B41FA5}">
                      <a16:colId xmlns:a16="http://schemas.microsoft.com/office/drawing/2014/main" val="2387138429"/>
                    </a:ext>
                  </a:extLst>
                </a:gridCol>
                <a:gridCol w="4056994">
                  <a:extLst>
                    <a:ext uri="{9D8B030D-6E8A-4147-A177-3AD203B41FA5}">
                      <a16:colId xmlns:a16="http://schemas.microsoft.com/office/drawing/2014/main" val="3974860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Soundex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Metaphone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9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B650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BRN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138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B650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BRN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2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Bernie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B650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BRN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86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B600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BR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6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Arnie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A650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ARN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02623"/>
                  </a:ext>
                </a:extLst>
              </a:tr>
            </a:tbl>
          </a:graphicData>
        </a:graphic>
      </p:graphicFrame>
      <p:pic>
        <p:nvPicPr>
          <p:cNvPr id="3" name="Camera 2">
            <a:extLst>
              <a:ext uri="{FF2B5EF4-FFF2-40B4-BE49-F238E27FC236}">
                <a16:creationId xmlns:a16="http://schemas.microsoft.com/office/drawing/2014/main" id="{A0E71B37-DBDC-DDAC-601D-522351339BE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88B17E20-B6AD-581F-8DFC-FA197746C49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9ACF5BB3-8D04-1758-F14E-3A7FF7462AD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F4B3E13E-5449-07E1-20AF-0FDE596E522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444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F10B-6ACD-6B31-0739-2546A338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Damerau-Levenshtein Distance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1A63FA-03EA-652A-B122-07A7C37EF3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86000"/>
          <a:ext cx="8128000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993854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57382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567897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802500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11659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757239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414013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16335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I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8674"/>
                  </a:ext>
                </a:extLst>
              </a:tr>
            </a:tbl>
          </a:graphicData>
        </a:graphic>
      </p:graphicFrame>
      <p:pic>
        <p:nvPicPr>
          <p:cNvPr id="3" name="Camera 2">
            <a:extLst>
              <a:ext uri="{FF2B5EF4-FFF2-40B4-BE49-F238E27FC236}">
                <a16:creationId xmlns:a16="http://schemas.microsoft.com/office/drawing/2014/main" id="{52C6353B-80C4-5DDA-85AA-1B6D34F24CF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BBFD64B1-BE9E-AB93-8A6E-97D493C9BD8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2E6A5FD9-C9A3-D159-5113-2C3A231C4AE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2F2B5B6D-5C72-A76F-8567-3848EB948E3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2765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7ADE-E5CB-F657-1D99-C565406A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Jaro Winkler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A0633D-C4DB-AA55-61D7-5EEA6A97629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83695"/>
          <a:ext cx="81280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4782">
                  <a:extLst>
                    <a:ext uri="{9D8B030D-6E8A-4147-A177-3AD203B41FA5}">
                      <a16:colId xmlns:a16="http://schemas.microsoft.com/office/drawing/2014/main" val="3964573756"/>
                    </a:ext>
                  </a:extLst>
                </a:gridCol>
                <a:gridCol w="2773218">
                  <a:extLst>
                    <a:ext uri="{9D8B030D-6E8A-4147-A177-3AD203B41FA5}">
                      <a16:colId xmlns:a16="http://schemas.microsoft.com/office/drawing/2014/main" val="2387138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Similarity to Barney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9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93.3%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2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Bernie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86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87.6%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6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Darren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69.40%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02623"/>
                  </a:ext>
                </a:extLst>
              </a:tr>
            </a:tbl>
          </a:graphicData>
        </a:graphic>
      </p:graphicFrame>
      <p:pic>
        <p:nvPicPr>
          <p:cNvPr id="3" name="Camera 2">
            <a:extLst>
              <a:ext uri="{FF2B5EF4-FFF2-40B4-BE49-F238E27FC236}">
                <a16:creationId xmlns:a16="http://schemas.microsoft.com/office/drawing/2014/main" id="{F79C205C-4E60-70FD-DB07-0A657D579F4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678CE607-BED1-A690-0CB2-937D8465F4F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41BBCC85-BF89-FDB6-428C-0B27B20DD55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62F16253-D41E-F238-AE4D-163804B2100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455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A3E62-368A-1967-1503-81E70758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Demo: Comparisons</a:t>
            </a:r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6FFE8D8B-EC6E-F811-1BD5-DA2FA180A0B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4167F847-3D52-4C36-6AB8-C1B360FF436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61BD94D2-D2C7-A619-3D97-4CB6ABE2F51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15F42DD0-7B1F-91BC-3475-1C6F74F58FA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727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Types of Matching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10587839" cy="4279790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Deterministic: exact match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Deterministic: fuzzy matching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Probabilistic: fuzzy matching, with probabilistic weighting of match criteria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46B13E-BC40-D8E0-47DB-13D5FBB3EA1B}"/>
              </a:ext>
            </a:extLst>
          </p:cNvPr>
          <p:cNvSpPr txBox="1"/>
          <p:nvPr/>
        </p:nvSpPr>
        <p:spPr>
          <a:xfrm>
            <a:off x="5999480" y="1389490"/>
            <a:ext cx="340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First name = First 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Surname = Surname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DOB = DOB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F71B6-DE76-6E20-68BF-51F87F97B132}"/>
              </a:ext>
            </a:extLst>
          </p:cNvPr>
          <p:cNvSpPr txBox="1"/>
          <p:nvPr/>
        </p:nvSpPr>
        <p:spPr>
          <a:xfrm>
            <a:off x="5999480" y="2737519"/>
            <a:ext cx="340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First name ≈ First 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Surname ≈ Surname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DOB ≈ DOB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97A1C-287B-0AC2-52FD-7C6C482D294C}"/>
              </a:ext>
            </a:extLst>
          </p:cNvPr>
          <p:cNvSpPr txBox="1"/>
          <p:nvPr/>
        </p:nvSpPr>
        <p:spPr>
          <a:xfrm>
            <a:off x="6248400" y="4745950"/>
            <a:ext cx="340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w</a:t>
            </a:r>
            <a:r>
              <a:rPr lang="en-GB" baseline="-25000" dirty="0">
                <a:solidFill>
                  <a:srgbClr val="000000"/>
                </a:solidFill>
              </a:rPr>
              <a:t>1</a:t>
            </a:r>
            <a:r>
              <a:rPr lang="en-GB" dirty="0">
                <a:solidFill>
                  <a:srgbClr val="000000"/>
                </a:solidFill>
              </a:rPr>
              <a:t>(First name ≈ First name)</a:t>
            </a:r>
          </a:p>
          <a:p>
            <a:r>
              <a:rPr lang="en-GB" dirty="0">
                <a:solidFill>
                  <a:srgbClr val="000000"/>
                </a:solidFill>
              </a:rPr>
              <a:t>+ w</a:t>
            </a:r>
            <a:r>
              <a:rPr lang="en-GB" baseline="-25000" dirty="0">
                <a:solidFill>
                  <a:srgbClr val="000000"/>
                </a:solidFill>
              </a:rPr>
              <a:t>2</a:t>
            </a:r>
            <a:r>
              <a:rPr lang="en-GB" dirty="0">
                <a:solidFill>
                  <a:srgbClr val="000000"/>
                </a:solidFill>
              </a:rPr>
              <a:t>(Surname ≈ Surname)</a:t>
            </a:r>
          </a:p>
          <a:p>
            <a:r>
              <a:rPr lang="en-GB" dirty="0">
                <a:solidFill>
                  <a:srgbClr val="000000"/>
                </a:solidFill>
              </a:rPr>
              <a:t>+ w</a:t>
            </a:r>
            <a:r>
              <a:rPr lang="en-GB" baseline="-25000" dirty="0">
                <a:solidFill>
                  <a:srgbClr val="000000"/>
                </a:solidFill>
              </a:rPr>
              <a:t>3</a:t>
            </a:r>
            <a:r>
              <a:rPr lang="en-GB" dirty="0">
                <a:solidFill>
                  <a:srgbClr val="000000"/>
                </a:solidFill>
              </a:rPr>
              <a:t>(DOB ≈ DOB)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4B39C-8A0F-3C6A-0321-CEDA46AA6146}"/>
              </a:ext>
            </a:extLst>
          </p:cNvPr>
          <p:cNvSpPr txBox="1"/>
          <p:nvPr/>
        </p:nvSpPr>
        <p:spPr>
          <a:xfrm>
            <a:off x="4152080" y="4745950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Match likelihood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6648B-1D39-DB28-FD4E-4C1E5EBB0CEA}"/>
              </a:ext>
            </a:extLst>
          </p:cNvPr>
          <p:cNvSpPr txBox="1"/>
          <p:nvPr/>
        </p:nvSpPr>
        <p:spPr>
          <a:xfrm>
            <a:off x="8887626" y="2737519"/>
            <a:ext cx="195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(e.g. first initial)</a:t>
            </a:r>
          </a:p>
        </p:txBody>
      </p:sp>
    </p:spTree>
    <p:extLst>
      <p:ext uri="{BB962C8B-B14F-4D97-AF65-F5344CB8AC3E}">
        <p14:creationId xmlns:p14="http://schemas.microsoft.com/office/powerpoint/2010/main" val="246731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Probabilistic Matching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10587839" cy="1302910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Probabilistic matching in Splink: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fuzzy matching, with probabilistic weighting of match criteria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Based on the Fellegi-Sunter model of record linkage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Bayesian probabilities and weights assigned to match criteria</a:t>
            </a:r>
          </a:p>
          <a:p>
            <a:pPr marL="1200150" lvl="2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 the model based on real data (rather than guess weights)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8C2FB-C716-CC59-2BD2-BBF504D7DF01}"/>
              </a:ext>
            </a:extLst>
          </p:cNvPr>
          <p:cNvSpPr txBox="1"/>
          <p:nvPr/>
        </p:nvSpPr>
        <p:spPr>
          <a:xfrm>
            <a:off x="642112" y="3392734"/>
            <a:ext cx="1114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Match weights for a record  = first name weight + surname weight + postcode weight + gender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2E989-314C-A116-45CA-784982E5348C}"/>
              </a:ext>
            </a:extLst>
          </p:cNvPr>
          <p:cNvSpPr txBox="1"/>
          <p:nvPr/>
        </p:nvSpPr>
        <p:spPr>
          <a:xfrm>
            <a:off x="2493264" y="4409750"/>
            <a:ext cx="240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0000"/>
                </a:solidFill>
              </a:rPr>
              <a:t>First name weight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B276F-9B8B-D552-3C1C-EFE7CFE2A294}"/>
              </a:ext>
            </a:extLst>
          </p:cNvPr>
          <p:cNvSpPr txBox="1"/>
          <p:nvPr/>
        </p:nvSpPr>
        <p:spPr>
          <a:xfrm>
            <a:off x="4819904" y="4409750"/>
            <a:ext cx="577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if exact match: large positive</a:t>
            </a:r>
          </a:p>
          <a:p>
            <a:r>
              <a:rPr lang="en-GB" dirty="0">
                <a:solidFill>
                  <a:srgbClr val="000000"/>
                </a:solidFill>
              </a:rPr>
              <a:t>if fuzzy match: small positive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(…many levels and types of fuzzy match possible)</a:t>
            </a:r>
          </a:p>
          <a:p>
            <a:r>
              <a:rPr lang="en-GB" dirty="0">
                <a:solidFill>
                  <a:srgbClr val="000000"/>
                </a:solidFill>
              </a:rPr>
              <a:t>if non-match: negative</a:t>
            </a:r>
          </a:p>
          <a:p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FB8DD4C3-3FA9-F0A4-ED8F-6159DEB703E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6C63FA1B-7877-8DD4-7D3C-BDB51627D43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5186B3E3-C084-9C5D-74EA-333B7F6E223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9" name="Camera 8">
            <a:extLst>
              <a:ext uri="{FF2B5EF4-FFF2-40B4-BE49-F238E27FC236}">
                <a16:creationId xmlns:a16="http://schemas.microsoft.com/office/drawing/2014/main" id="{96165E85-96C8-4E61-E583-B8AB0B82108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7690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Bayes Theorem appears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140847"/>
            <a:ext cx="10719919" cy="956953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probabilities based on prior knowledge.</a:t>
            </a:r>
          </a:p>
          <a:p>
            <a:pPr>
              <a:buClr>
                <a:schemeClr val="accent1"/>
              </a:buClr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want to know the probability of a record match, depending if a field matches or doesn’t match.</a:t>
            </a:r>
          </a:p>
          <a:p>
            <a:pPr>
              <a:buClr>
                <a:schemeClr val="accent1"/>
              </a:buClr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 are 4 possible states: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C0F8FC-E649-3CA7-E938-ECEA16D2C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65744"/>
              </p:ext>
            </p:extLst>
          </p:nvPr>
        </p:nvGraphicFramePr>
        <p:xfrm>
          <a:off x="3600774" y="2255003"/>
          <a:ext cx="426990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237">
                  <a:extLst>
                    <a:ext uri="{9D8B030D-6E8A-4147-A177-3AD203B41FA5}">
                      <a16:colId xmlns:a16="http://schemas.microsoft.com/office/drawing/2014/main" val="2425188015"/>
                    </a:ext>
                  </a:extLst>
                </a:gridCol>
                <a:gridCol w="1358812">
                  <a:extLst>
                    <a:ext uri="{9D8B030D-6E8A-4147-A177-3AD203B41FA5}">
                      <a16:colId xmlns:a16="http://schemas.microsoft.com/office/drawing/2014/main" val="99827196"/>
                    </a:ext>
                  </a:extLst>
                </a:gridCol>
                <a:gridCol w="1301854">
                  <a:extLst>
                    <a:ext uri="{9D8B030D-6E8A-4147-A177-3AD203B41FA5}">
                      <a16:colId xmlns:a16="http://schemas.microsoft.com/office/drawing/2014/main" val="3260060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 matches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 doesn’t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1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Field matches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9 (+ve)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30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(false +ve)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73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Field doesn’t match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(false –ve)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1600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(-ve)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4643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208D25-23F5-8CEC-FE71-75F4561F3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50152"/>
              </p:ext>
            </p:extLst>
          </p:nvPr>
        </p:nvGraphicFramePr>
        <p:xfrm>
          <a:off x="2032000" y="500369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586596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52995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71955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13209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20/06/1999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3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Alexandra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20/06/1999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352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399F3B-D7E8-E340-92BA-40FBDCED8321}"/>
              </a:ext>
            </a:extLst>
          </p:cNvPr>
          <p:cNvSpPr txBox="1"/>
          <p:nvPr/>
        </p:nvSpPr>
        <p:spPr>
          <a:xfrm>
            <a:off x="8345623" y="2504244"/>
            <a:ext cx="203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Don’t know this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7EEC79-91AA-C73F-0849-42EF7FA42374}"/>
              </a:ext>
            </a:extLst>
          </p:cNvPr>
          <p:cNvCxnSpPr>
            <a:stCxn id="5" idx="1"/>
          </p:cNvCxnSpPr>
          <p:nvPr/>
        </p:nvCxnSpPr>
        <p:spPr>
          <a:xfrm flipH="1">
            <a:off x="7883257" y="2688910"/>
            <a:ext cx="462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B3FAD1-D026-5D88-E6A8-86C3B2321BC8}"/>
              </a:ext>
            </a:extLst>
          </p:cNvPr>
          <p:cNvSpPr txBox="1"/>
          <p:nvPr/>
        </p:nvSpPr>
        <p:spPr>
          <a:xfrm>
            <a:off x="2872353" y="2362852"/>
            <a:ext cx="203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Do know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B93CCE-151F-C681-CAB1-A3C1982DE0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87492" y="2732184"/>
            <a:ext cx="0" cy="44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mera 1">
            <a:extLst>
              <a:ext uri="{FF2B5EF4-FFF2-40B4-BE49-F238E27FC236}">
                <a16:creationId xmlns:a16="http://schemas.microsoft.com/office/drawing/2014/main" id="{D071BEDC-25E7-7C63-5305-2AF79D8328B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671053E2-704F-A30F-B940-ED603E5906F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Camera 11">
            <a:extLst>
              <a:ext uri="{FF2B5EF4-FFF2-40B4-BE49-F238E27FC236}">
                <a16:creationId xmlns:a16="http://schemas.microsoft.com/office/drawing/2014/main" id="{15641359-60F9-A4F9-4C8F-3743B4538C6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3" name="Camera 12">
            <a:extLst>
              <a:ext uri="{FF2B5EF4-FFF2-40B4-BE49-F238E27FC236}">
                <a16:creationId xmlns:a16="http://schemas.microsoft.com/office/drawing/2014/main" id="{F920FB81-F699-6496-8375-32D25CA7825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277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Bayes Theorem appears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2" y="1298050"/>
            <a:ext cx="6555007" cy="523483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do we decide the weights of exact matches &amp; partial matches?</a:t>
            </a:r>
          </a:p>
          <a:p>
            <a:pPr>
              <a:buClr>
                <a:schemeClr val="accent1"/>
              </a:buClr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Felligi-Sunter we use m &amp; u values (for matches &amp; non-matches):</a:t>
            </a:r>
          </a:p>
          <a:p>
            <a:pPr>
              <a:buClr>
                <a:schemeClr val="accent1"/>
              </a:buClr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Probabilistic weighting for matches: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probability the fields match, given the records do match? (actual match) = m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probability the fields match, given the records do NOT match? (chance match) = u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if we observe a field match on Month of Birth?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records match, the chance the field matches is 0.95 (with 5% error rate)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records DON’T match, the chance the field matches is 1/12 (1 in 12 random match)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Bayes Factor = m/u = 0.95/0.083 = 11.4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Therefore, if the fields match, it is 11.4 times more likely the records match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2B578CD-A81A-958C-30B5-90185A402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719296"/>
              </p:ext>
            </p:extLst>
          </p:nvPr>
        </p:nvGraphicFramePr>
        <p:xfrm>
          <a:off x="7746571" y="2331720"/>
          <a:ext cx="406658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610">
                  <a:extLst>
                    <a:ext uri="{9D8B030D-6E8A-4147-A177-3AD203B41FA5}">
                      <a16:colId xmlns:a16="http://schemas.microsoft.com/office/drawing/2014/main" val="2425188015"/>
                    </a:ext>
                  </a:extLst>
                </a:gridCol>
                <a:gridCol w="1294109">
                  <a:extLst>
                    <a:ext uri="{9D8B030D-6E8A-4147-A177-3AD203B41FA5}">
                      <a16:colId xmlns:a16="http://schemas.microsoft.com/office/drawing/2014/main" val="99827196"/>
                    </a:ext>
                  </a:extLst>
                </a:gridCol>
                <a:gridCol w="1239864">
                  <a:extLst>
                    <a:ext uri="{9D8B030D-6E8A-4147-A177-3AD203B41FA5}">
                      <a16:colId xmlns:a16="http://schemas.microsoft.com/office/drawing/2014/main" val="3260060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 matches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 doesn’t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1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Field matches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95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(0.95)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83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(0.083)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73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Field doesn’t match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917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(0.971)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46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D2EE346-968B-55F9-C36D-F6574939C26A}"/>
              </a:ext>
            </a:extLst>
          </p:cNvPr>
          <p:cNvSpPr txBox="1"/>
          <p:nvPr/>
        </p:nvSpPr>
        <p:spPr>
          <a:xfrm>
            <a:off x="9359310" y="4948240"/>
            <a:ext cx="116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m values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E70565-4F8E-6094-B938-C37DA4D15998}"/>
              </a:ext>
            </a:extLst>
          </p:cNvPr>
          <p:cNvCxnSpPr>
            <a:cxnSpLocks/>
          </p:cNvCxnSpPr>
          <p:nvPr/>
        </p:nvCxnSpPr>
        <p:spPr>
          <a:xfrm flipV="1">
            <a:off x="9939473" y="4526280"/>
            <a:ext cx="0" cy="421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8189DE-B4FB-F252-646A-41FE3667087B}"/>
              </a:ext>
            </a:extLst>
          </p:cNvPr>
          <p:cNvSpPr txBox="1"/>
          <p:nvPr/>
        </p:nvSpPr>
        <p:spPr>
          <a:xfrm>
            <a:off x="10652828" y="4948240"/>
            <a:ext cx="116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u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1CB272-8C21-A1DA-76CF-3BB7A0291A1F}"/>
              </a:ext>
            </a:extLst>
          </p:cNvPr>
          <p:cNvCxnSpPr>
            <a:cxnSpLocks/>
          </p:cNvCxnSpPr>
          <p:nvPr/>
        </p:nvCxnSpPr>
        <p:spPr>
          <a:xfrm flipV="1">
            <a:off x="11232991" y="4526280"/>
            <a:ext cx="0" cy="421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1B2CDA-5203-C9BF-62FE-138CE3956A66}"/>
              </a:ext>
            </a:extLst>
          </p:cNvPr>
          <p:cNvSpPr txBox="1"/>
          <p:nvPr/>
        </p:nvSpPr>
        <p:spPr>
          <a:xfrm>
            <a:off x="9359310" y="1685389"/>
            <a:ext cx="113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100 matches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18504-DA09-8316-E579-CC3E2449A7CF}"/>
              </a:ext>
            </a:extLst>
          </p:cNvPr>
          <p:cNvSpPr txBox="1"/>
          <p:nvPr/>
        </p:nvSpPr>
        <p:spPr>
          <a:xfrm>
            <a:off x="10577649" y="1685389"/>
            <a:ext cx="140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1000 non-matching</a:t>
            </a:r>
          </a:p>
        </p:txBody>
      </p:sp>
      <p:pic>
        <p:nvPicPr>
          <p:cNvPr id="19" name="Camera 18">
            <a:extLst>
              <a:ext uri="{FF2B5EF4-FFF2-40B4-BE49-F238E27FC236}">
                <a16:creationId xmlns:a16="http://schemas.microsoft.com/office/drawing/2014/main" id="{4478DC71-C388-B0D9-A873-D4D00027E42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0" name="Camera 19">
            <a:extLst>
              <a:ext uri="{FF2B5EF4-FFF2-40B4-BE49-F238E27FC236}">
                <a16:creationId xmlns:a16="http://schemas.microsoft.com/office/drawing/2014/main" id="{899E6AD4-B315-1AD6-ABD6-573C18C127B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Camera 20">
            <a:extLst>
              <a:ext uri="{FF2B5EF4-FFF2-40B4-BE49-F238E27FC236}">
                <a16:creationId xmlns:a16="http://schemas.microsoft.com/office/drawing/2014/main" id="{9440E6F2-E683-6215-D0BC-70E3DCEE2EE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2" name="Camera 21">
            <a:extLst>
              <a:ext uri="{FF2B5EF4-FFF2-40B4-BE49-F238E27FC236}">
                <a16:creationId xmlns:a16="http://schemas.microsoft.com/office/drawing/2014/main" id="{F6ABD224-D5A1-81B2-7DAF-BFFDBC0BB72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668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46922-C863-FC92-5A9D-46D3B7B2B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39CF8E-A38D-161A-9A46-C1F48D035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Data Linkage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Introduction to Splink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Splink history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Deterministic &amp; probabilistic matching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M &amp; U weightings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Blocking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Environment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3102A136-8B48-52AB-3A33-2D85A3117AD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AABB3F1E-C8D9-0CDD-49D9-2F64FA011E9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C5ACDB9F-34BD-07BC-F813-4D38BF5897B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D9C4CD8B-F57B-E03E-7D26-B337A091F4D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7987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Bayes Theorem appears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298050"/>
            <a:ext cx="6477515" cy="523483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do we decide the weights of non-matches?</a:t>
            </a:r>
          </a:p>
          <a:p>
            <a:pPr>
              <a:buClr>
                <a:schemeClr val="accent1"/>
              </a:buClr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Probabilistic weighting for non-matches: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probability the fields don’t match, given the records do match? (actual match) = m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probability the fields don’t match, given the records do NOT match? (chance match) = u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if we observe a non-match on Month of Birth?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records match, the chance the field doesn’t match is 0.05 (with 5% error rate)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the records DON’T match, the chance the field doesn’t match is 11/12 (random match)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Bayes Factor = m/u = 0.05/0.917 = 0.00545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Therefore, if the fields don’t match, it is 0.005 times more likely the records match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386B0A-08CE-54D2-1324-C189356BF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41340"/>
              </p:ext>
            </p:extLst>
          </p:nvPr>
        </p:nvGraphicFramePr>
        <p:xfrm>
          <a:off x="7746571" y="2331720"/>
          <a:ext cx="406658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610">
                  <a:extLst>
                    <a:ext uri="{9D8B030D-6E8A-4147-A177-3AD203B41FA5}">
                      <a16:colId xmlns:a16="http://schemas.microsoft.com/office/drawing/2014/main" val="2425188015"/>
                    </a:ext>
                  </a:extLst>
                </a:gridCol>
                <a:gridCol w="1294109">
                  <a:extLst>
                    <a:ext uri="{9D8B030D-6E8A-4147-A177-3AD203B41FA5}">
                      <a16:colId xmlns:a16="http://schemas.microsoft.com/office/drawing/2014/main" val="99827196"/>
                    </a:ext>
                  </a:extLst>
                </a:gridCol>
                <a:gridCol w="1239864">
                  <a:extLst>
                    <a:ext uri="{9D8B030D-6E8A-4147-A177-3AD203B41FA5}">
                      <a16:colId xmlns:a16="http://schemas.microsoft.com/office/drawing/2014/main" val="3260060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 matches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 doesn’t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1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Field matches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95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(0.95)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83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(0.083)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73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Field doesn’t match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917</a:t>
                      </a:r>
                    </a:p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(0.971)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464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3F4148-1A34-73E8-6A07-47D4F231B9F1}"/>
              </a:ext>
            </a:extLst>
          </p:cNvPr>
          <p:cNvSpPr txBox="1"/>
          <p:nvPr/>
        </p:nvSpPr>
        <p:spPr>
          <a:xfrm>
            <a:off x="9359310" y="4948240"/>
            <a:ext cx="116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m values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A03598-0161-599A-0D6E-4AAAE3630234}"/>
              </a:ext>
            </a:extLst>
          </p:cNvPr>
          <p:cNvCxnSpPr>
            <a:cxnSpLocks/>
          </p:cNvCxnSpPr>
          <p:nvPr/>
        </p:nvCxnSpPr>
        <p:spPr>
          <a:xfrm flipV="1">
            <a:off x="9939473" y="4526280"/>
            <a:ext cx="0" cy="421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555560-8088-7548-C5BD-CA2F672513C7}"/>
              </a:ext>
            </a:extLst>
          </p:cNvPr>
          <p:cNvSpPr txBox="1"/>
          <p:nvPr/>
        </p:nvSpPr>
        <p:spPr>
          <a:xfrm>
            <a:off x="10652828" y="4948240"/>
            <a:ext cx="116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u values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BD1E13-531A-90EB-52F8-44CC9AE427B6}"/>
              </a:ext>
            </a:extLst>
          </p:cNvPr>
          <p:cNvCxnSpPr>
            <a:cxnSpLocks/>
          </p:cNvCxnSpPr>
          <p:nvPr/>
        </p:nvCxnSpPr>
        <p:spPr>
          <a:xfrm flipV="1">
            <a:off x="11232991" y="4526280"/>
            <a:ext cx="0" cy="421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3C762C-3813-4234-CFBD-A28BEF97041D}"/>
              </a:ext>
            </a:extLst>
          </p:cNvPr>
          <p:cNvSpPr txBox="1"/>
          <p:nvPr/>
        </p:nvSpPr>
        <p:spPr>
          <a:xfrm>
            <a:off x="9359310" y="1685389"/>
            <a:ext cx="113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100 matches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65EF56-96D0-6616-1A4B-228E535565F9}"/>
              </a:ext>
            </a:extLst>
          </p:cNvPr>
          <p:cNvSpPr txBox="1"/>
          <p:nvPr/>
        </p:nvSpPr>
        <p:spPr>
          <a:xfrm>
            <a:off x="10577649" y="1685389"/>
            <a:ext cx="140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1000 non-matching</a:t>
            </a:r>
          </a:p>
        </p:txBody>
      </p:sp>
      <p:pic>
        <p:nvPicPr>
          <p:cNvPr id="11" name="Camera 10">
            <a:extLst>
              <a:ext uri="{FF2B5EF4-FFF2-40B4-BE49-F238E27FC236}">
                <a16:creationId xmlns:a16="http://schemas.microsoft.com/office/drawing/2014/main" id="{497ACF18-63FB-04FA-4624-9F1C73B0E60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2" name="Camera 11">
            <a:extLst>
              <a:ext uri="{FF2B5EF4-FFF2-40B4-BE49-F238E27FC236}">
                <a16:creationId xmlns:a16="http://schemas.microsoft.com/office/drawing/2014/main" id="{883ED096-324A-7723-8FEF-C139FCED36F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Camera 12">
            <a:extLst>
              <a:ext uri="{FF2B5EF4-FFF2-40B4-BE49-F238E27FC236}">
                <a16:creationId xmlns:a16="http://schemas.microsoft.com/office/drawing/2014/main" id="{2456119B-36D3-C347-B2F9-B097AD19C96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4" name="Camera 13">
            <a:extLst>
              <a:ext uri="{FF2B5EF4-FFF2-40B4-BE49-F238E27FC236}">
                <a16:creationId xmlns:a16="http://schemas.microsoft.com/office/drawing/2014/main" id="{3C6E18F8-8D88-15A9-159D-8E46B572AD1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890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21" y="488"/>
            <a:ext cx="8182330" cy="1091004"/>
          </a:xfrm>
        </p:spPr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Probabilistic Matching – Multiple Fields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10587839" cy="1302910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completeness: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Prior odds = overall proportion of comparisons which are matches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 odds = Prior odds * Bayes Factor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weights using w = log</a:t>
            </a:r>
            <a:r>
              <a:rPr lang="en-GB" sz="1800" baseline="-25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(Bayes Factor)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8C2FB-C716-CC59-2BD2-BBF504D7DF01}"/>
              </a:ext>
            </a:extLst>
          </p:cNvPr>
          <p:cNvSpPr txBox="1"/>
          <p:nvPr/>
        </p:nvSpPr>
        <p:spPr>
          <a:xfrm>
            <a:off x="1270000" y="4720829"/>
            <a:ext cx="1054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Match weights for a record  = Prior weight + first name weight + surname weight +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28895-A541-0D34-8F5E-16F9CFCE4121}"/>
              </a:ext>
            </a:extLst>
          </p:cNvPr>
          <p:cNvSpPr txBox="1"/>
          <p:nvPr/>
        </p:nvSpPr>
        <p:spPr>
          <a:xfrm>
            <a:off x="523240" y="3542268"/>
            <a:ext cx="1114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Probability a record matches  = Prior odds * First Name Bayes Factor * Surname Bayes Factor * 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50BCDB-BBBC-8CD7-EB9F-AEA7747FE630}"/>
              </a:ext>
            </a:extLst>
          </p:cNvPr>
          <p:cNvCxnSpPr>
            <a:stCxn id="2" idx="2"/>
          </p:cNvCxnSpPr>
          <p:nvPr/>
        </p:nvCxnSpPr>
        <p:spPr>
          <a:xfrm>
            <a:off x="6096000" y="3911600"/>
            <a:ext cx="0" cy="80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amera 2">
            <a:extLst>
              <a:ext uri="{FF2B5EF4-FFF2-40B4-BE49-F238E27FC236}">
                <a16:creationId xmlns:a16="http://schemas.microsoft.com/office/drawing/2014/main" id="{DFDF1CE2-7275-8A3A-1DD0-D3D3B7973E5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CE83DCD6-DBE3-32AA-4BAD-403E816A388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51C4B712-6F69-0504-D6EA-A3716AF0042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9" name="Camera 8">
            <a:extLst>
              <a:ext uri="{FF2B5EF4-FFF2-40B4-BE49-F238E27FC236}">
                <a16:creationId xmlns:a16="http://schemas.microsoft.com/office/drawing/2014/main" id="{F13BBB5D-FDB0-63DD-697E-8F8CA635C53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543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Probabilistic Matching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10587839" cy="1302910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summary, we need to calculate the following to fully train a model: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 values: probabilities of field matches and non-matches given true record matches</a:t>
            </a:r>
          </a:p>
          <a:p>
            <a:pPr marL="1200150" lvl="2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these using known matches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 values: probabilities of field matches and non-matches given the records don’t match</a:t>
            </a:r>
          </a:p>
          <a:p>
            <a:pPr marL="1200150" lvl="2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Random sampling of the model (assumes more non-matches than matches)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Prior odds = overall proportion of comparisons which are matches</a:t>
            </a:r>
          </a:p>
          <a:p>
            <a:pPr marL="1200150" lvl="2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estimate this using deterministic rules or just provide a value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Once the model is trained: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Compare all rows with all the other rows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the probabilities pairwise.</a:t>
            </a:r>
          </a:p>
          <a:p>
            <a:pPr marL="1200150" lvl="2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5E15C47B-1080-C0F7-30D8-340256F3042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434800BA-FF88-4413-C8B4-4A6F16A20D6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A19C3C93-497B-3BCF-AE23-CE7BBD67A75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4E6087F0-6D83-DAA3-4EB7-A8EABC73E35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0935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62950E-519F-3168-5573-9C7301DF0368}"/>
              </a:ext>
            </a:extLst>
          </p:cNvPr>
          <p:cNvSpPr/>
          <p:nvPr/>
        </p:nvSpPr>
        <p:spPr>
          <a:xfrm>
            <a:off x="335280" y="5476240"/>
            <a:ext cx="2438400" cy="109100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Blocking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10587839" cy="2826910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process is faster than the one of Saint Nicks'. </a:t>
            </a:r>
            <a:r>
              <a:rPr lang="en-GB" sz="1600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run it on Synapse or perhaps Databricks.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Once the model is trained: compare all rows with all the other rows; calculate the probabilities pairwise.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Nope!!!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10,000 rows * 10,000 rows = 100,000,000 comparisons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is loads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Solution: ‘blocking’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Assume some fields will have exact matches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E.g. Blocking on ‘first name’ will create a blocks of ‘Adam’, ‘Alexandra’,...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Blocking is usually done with multiple fields</a:t>
            </a:r>
          </a:p>
          <a:p>
            <a:pPr marL="742950" lvl="1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2810D8-BC66-61D1-D5B8-34931AEF7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906"/>
              </p:ext>
            </p:extLst>
          </p:nvPr>
        </p:nvGraphicFramePr>
        <p:xfrm>
          <a:off x="2032000" y="47447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586596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52995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71955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13209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20/06/1999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3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Alexandra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20/06/1999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3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Alexandra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Smithy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20/06/1999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6677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11A74B6-3F43-AAD2-1263-5C5DF29AE1F7}"/>
              </a:ext>
            </a:extLst>
          </p:cNvPr>
          <p:cNvSpPr/>
          <p:nvPr/>
        </p:nvSpPr>
        <p:spPr>
          <a:xfrm>
            <a:off x="4064000" y="5120640"/>
            <a:ext cx="2032000" cy="741680"/>
          </a:xfrm>
          <a:prstGeom prst="rect">
            <a:avLst/>
          </a:prstGeom>
          <a:noFill/>
          <a:ln>
            <a:solidFill>
              <a:srgbClr val="E4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9D60AB-6AB9-0ACB-2E35-C5968D213F5E}"/>
              </a:ext>
            </a:extLst>
          </p:cNvPr>
          <p:cNvSpPr/>
          <p:nvPr/>
        </p:nvSpPr>
        <p:spPr>
          <a:xfrm>
            <a:off x="2032000" y="5476240"/>
            <a:ext cx="2032000" cy="741680"/>
          </a:xfrm>
          <a:prstGeom prst="rect">
            <a:avLst/>
          </a:prstGeom>
          <a:noFill/>
          <a:ln>
            <a:solidFill>
              <a:srgbClr val="E4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36C7B9A2-EFBC-2DF2-BCE0-31F0E6834D8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79812484-D881-C7C9-C9FC-CDA1D63C59B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Camera 8">
            <a:extLst>
              <a:ext uri="{FF2B5EF4-FFF2-40B4-BE49-F238E27FC236}">
                <a16:creationId xmlns:a16="http://schemas.microsoft.com/office/drawing/2014/main" id="{7D207C0E-9559-86BF-EC59-51C055DF590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1" name="Camera 10">
            <a:extLst>
              <a:ext uri="{FF2B5EF4-FFF2-40B4-BE49-F238E27FC236}">
                <a16:creationId xmlns:a16="http://schemas.microsoft.com/office/drawing/2014/main" id="{E356C0F2-C336-613F-8892-7EF1423ECDD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3309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79494B1-6FA5-4F41-ACDF-3B828B47F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719" y="2968660"/>
            <a:ext cx="5736918" cy="895001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Demo: Probabilistic Matching</a:t>
            </a:r>
            <a:endParaRPr lang="en-US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1D72FC-3986-A54F-8C26-67682061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51" y="5929821"/>
            <a:ext cx="457200" cy="4572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A968986-1F69-1B40-B0C7-DD8554A17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54" y="5911467"/>
            <a:ext cx="45720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55A585-22C8-E34F-AE59-4E87EC73DC0E}"/>
              </a:ext>
            </a:extLst>
          </p:cNvPr>
          <p:cNvSpPr txBox="1"/>
          <p:nvPr/>
        </p:nvSpPr>
        <p:spPr>
          <a:xfrm>
            <a:off x="967154" y="6004533"/>
            <a:ext cx="1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@simassoc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DD1EA2-3D17-D94A-968E-AFDC17AB8119}"/>
              </a:ext>
            </a:extLst>
          </p:cNvPr>
          <p:cNvSpPr txBox="1"/>
          <p:nvPr/>
        </p:nvSpPr>
        <p:spPr>
          <a:xfrm>
            <a:off x="2752443" y="5997337"/>
            <a:ext cx="206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simpson-associates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FFE5427F-6A9F-5A96-BA19-2ECC67499A3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3206B5E7-ECF9-B37F-0A71-98D9D53CA22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3D93EDA7-FBD0-B967-B4B1-54096A9DF0C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FB5F0DAD-9472-1581-7FD7-00CCE705E33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624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020A-7F60-5B29-D7A3-746BA6DEB72D}"/>
              </a:ext>
            </a:extLst>
          </p:cNvPr>
          <p:cNvSpPr txBox="1">
            <a:spLocks/>
          </p:cNvSpPr>
          <p:nvPr/>
        </p:nvSpPr>
        <p:spPr>
          <a:xfrm>
            <a:off x="397719" y="2968660"/>
            <a:ext cx="5736918" cy="8950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Advanced features</a:t>
            </a:r>
          </a:p>
        </p:txBody>
      </p:sp>
      <p:pic>
        <p:nvPicPr>
          <p:cNvPr id="3" name="Camera 2">
            <a:extLst>
              <a:ext uri="{FF2B5EF4-FFF2-40B4-BE49-F238E27FC236}">
                <a16:creationId xmlns:a16="http://schemas.microsoft.com/office/drawing/2014/main" id="{72140BF2-2819-C2BC-59F1-EC46C927C1B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6050A821-499E-B2EA-83D4-3DB382E156D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743ED267-52FF-3CA6-999A-78A9AAE19CD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4BDC377E-B271-15A8-6632-55CC4C16EFE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114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3DCE-33B6-B084-5DBA-C2FE48EF9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54A27-72E6-B0A9-041B-F7D06B8B6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Term frequency adjustments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Open Sans"/>
                <a:ea typeface="Open Sans"/>
                <a:cs typeface="Open Sans"/>
              </a:rPr>
              <a:t>Adds another level of Bayesian probabilities to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Tune weightings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FCC2D74B-CB25-1412-A88B-911C185A164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B4888DD6-C2F8-F9B2-3AE7-A854ABDD14B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E2625008-6A12-FB5A-A39E-A50E2D84A14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786165B7-DCA5-0862-0707-2C4598B5AC6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1226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25E5-C155-E866-8913-2FDB2E1D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676" y="244381"/>
            <a:ext cx="7310718" cy="1091004"/>
          </a:xfrm>
        </p:spPr>
        <p:txBody>
          <a:bodyPr/>
          <a:lstStyle/>
          <a:p>
            <a:r>
              <a:rPr lang="en-GB" dirty="0"/>
              <a:t>Term Frequency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BDCD7A-AF3D-88B9-2BEC-AD0E099E28EE}"/>
              </a:ext>
            </a:extLst>
          </p:cNvPr>
          <p:cNvSpPr txBox="1">
            <a:spLocks/>
          </p:cNvSpPr>
          <p:nvPr/>
        </p:nvSpPr>
        <p:spPr>
          <a:xfrm>
            <a:off x="334676" y="1581987"/>
            <a:ext cx="10515600" cy="36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rgbClr val="5757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4F8CD8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4F8CD8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Noah – 1 in 71</a:t>
            </a:r>
          </a:p>
          <a:p>
            <a:r>
              <a:rPr lang="en-GB" sz="4000" dirty="0"/>
              <a:t>Oliver – 1 in 77</a:t>
            </a:r>
          </a:p>
          <a:p>
            <a:r>
              <a:rPr lang="en-GB" sz="4000" dirty="0"/>
              <a:t>Muhammad/Mohammed/Mohammad – 1 in 53</a:t>
            </a:r>
          </a:p>
          <a:p>
            <a:r>
              <a:rPr lang="en-GB" sz="4000" dirty="0"/>
              <a:t>William – 1 in 153</a:t>
            </a:r>
          </a:p>
          <a:p>
            <a:r>
              <a:rPr lang="en-GB" sz="4000" dirty="0"/>
              <a:t>Michael – 1 in 427</a:t>
            </a:r>
          </a:p>
          <a:p>
            <a:r>
              <a:rPr lang="en-GB" sz="4000" dirty="0"/>
              <a:t>Barney &amp; Ash – Did not rank</a:t>
            </a:r>
          </a:p>
        </p:txBody>
      </p:sp>
      <p:pic>
        <p:nvPicPr>
          <p:cNvPr id="3" name="Camera 2">
            <a:extLst>
              <a:ext uri="{FF2B5EF4-FFF2-40B4-BE49-F238E27FC236}">
                <a16:creationId xmlns:a16="http://schemas.microsoft.com/office/drawing/2014/main" id="{67AC1722-3D85-9007-45A2-B4B6356A54E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F990A9B4-95EC-D93F-1C31-7E3E731CC37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2AF9D481-75C9-E599-3FD2-7C27220662A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E2D0D219-51DD-AD06-9FEB-59DBD9E8EE1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984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1A549C-2040-D250-0D1B-0ACB9F1E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53" y="3902760"/>
            <a:ext cx="3811411" cy="2842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80FE9-FFB6-BD1D-85AF-364E734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509" y="3646282"/>
            <a:ext cx="2539491" cy="2871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E86E5-C6F4-EE74-B4C0-28BD3B7416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Reporting</a:t>
            </a:r>
            <a:endParaRPr lang="en-GB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B67BFE8-86AA-F001-605A-CDD60CEEE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06D77A-DBF4-DA6C-4366-C24D144B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589" y="398743"/>
            <a:ext cx="3893980" cy="33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26EBF5-0C9F-8C82-AEFA-630C0BE2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3" y="1108483"/>
            <a:ext cx="3819383" cy="307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FF3E9-3D8A-3154-3723-E463040B562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8768" y="647294"/>
            <a:ext cx="4053232" cy="2890908"/>
          </a:xfrm>
          <a:prstGeom prst="rect">
            <a:avLst/>
          </a:prstGeom>
        </p:spPr>
      </p:pic>
      <p:pic>
        <p:nvPicPr>
          <p:cNvPr id="17" name="Camera 16">
            <a:extLst>
              <a:ext uri="{FF2B5EF4-FFF2-40B4-BE49-F238E27FC236}">
                <a16:creationId xmlns:a16="http://schemas.microsoft.com/office/drawing/2014/main" id="{85539003-D6A6-6400-F035-FB61C0BC0EC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8" name="Camera 17">
            <a:extLst>
              <a:ext uri="{FF2B5EF4-FFF2-40B4-BE49-F238E27FC236}">
                <a16:creationId xmlns:a16="http://schemas.microsoft.com/office/drawing/2014/main" id="{9B58C7F6-772C-A0B0-E728-8FF10D3D7A2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Camera 18">
            <a:extLst>
              <a:ext uri="{FF2B5EF4-FFF2-40B4-BE49-F238E27FC236}">
                <a16:creationId xmlns:a16="http://schemas.microsoft.com/office/drawing/2014/main" id="{2B7CB581-C04C-29D7-5FEC-980BE9C332F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0" name="Camera 19">
            <a:extLst>
              <a:ext uri="{FF2B5EF4-FFF2-40B4-BE49-F238E27FC236}">
                <a16:creationId xmlns:a16="http://schemas.microsoft.com/office/drawing/2014/main" id="{012C41E1-8046-D7AF-CC38-AFFB1F7EB59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6355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82EA-EF38-0A4C-B699-56DB8052A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3AC9A-6F2C-68FA-3F78-55091E5E72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Matches are only estimates. We might want to confirm/reject these.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Always/Never match lists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Splink labelling tool - </a:t>
            </a:r>
            <a:r>
              <a:rPr lang="en-US" sz="1400" dirty="0">
                <a:hlinkClick r:id="rId2"/>
              </a:rPr>
              <a:t>Splink Clerical Labelling Tool (robinlinacre.com)</a:t>
            </a:r>
            <a:endParaRPr lang="en-GB" sz="1600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D9D38-EB93-FCA4-BB29-EBAE0955F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33"/>
          <a:stretch/>
        </p:blipFill>
        <p:spPr>
          <a:xfrm>
            <a:off x="496721" y="3484944"/>
            <a:ext cx="9670480" cy="316027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80153268-CF09-5D6A-1E83-B9873F94B82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CBF56155-6A4A-CE8B-59BC-0A8BC3AAA94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C6B4A9D8-EC73-85AF-F062-022FE602F31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8" name="Camera 7">
            <a:extLst>
              <a:ext uri="{FF2B5EF4-FFF2-40B4-BE49-F238E27FC236}">
                <a16:creationId xmlns:a16="http://schemas.microsoft.com/office/drawing/2014/main" id="{3498FB6D-D104-57A0-C78F-2218359ABD7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836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A3E62-368A-1967-1503-81E70758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DFAF0-609F-7048-0534-246E54DCE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2387AC6A-BBBD-4DAA-E4D4-0E75B89BC60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83CB0E14-CFC7-30CF-7E22-E13318361B4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02A86E7D-C9F4-BE72-CFE0-8AB5D7D6261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E060446B-C988-565A-5B40-8B7EE1C627E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5509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82EA-EF38-0A4C-B699-56DB8052A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3AC9A-6F2C-68FA-3F78-55091E5E72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Cluster output: is a pandas data frame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latin typeface="Open Sans"/>
                <a:ea typeface="Open Sans"/>
                <a:cs typeface="Open Sans"/>
              </a:rPr>
              <a:t>Poor performance for larger datasets (not MPP)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latin typeface="Open Sans"/>
                <a:ea typeface="Open Sans"/>
                <a:cs typeface="Open Sans"/>
              </a:rPr>
              <a:t>Can export to parquet instead</a:t>
            </a:r>
            <a:endParaRPr lang="en-GB" sz="1800" dirty="0"/>
          </a:p>
          <a:p>
            <a:endParaRPr lang="en-GB" dirty="0"/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F2CC37A9-5515-1B93-F687-60380142F88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0D49C32E-0E6E-C1F3-EEC0-11E17A1F3CB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D9C65A15-F611-F1FF-80F9-61EBA6A7119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CED74EF0-DAC9-C694-2F9C-EC0FF6EEA8D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5245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A3E62-368A-1967-1503-81E70758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DFAF0-609F-7048-0534-246E54DCE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1368F5B8-244F-C075-FDED-1F99CA20C32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11D0831D-7045-543E-0253-B091EEABBB6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936B4435-685B-E7AD-58C6-297AED5F5E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6B0C9D56-AF63-95A4-7661-B18751DB0FE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0054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Setup &amp; Prerequisites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2" y="1717294"/>
            <a:ext cx="3384398" cy="4799743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Download of jar file for some of the comparison functions.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Create/use existing spark pool.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Ensure the jar file is assigned to the required spark pool.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should be loaded into a data frame (unless using a built-in dataset).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Splink only accepts column names which contain only lowercase letters and underscores.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Create/use existing spark pool.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Import a notebook if using one from this presentation.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F3C5F-6206-6A24-E0FA-C7F90E01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010" y="1279329"/>
            <a:ext cx="7475268" cy="4666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470166-7979-A89B-8299-34FF365E0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987"/>
          <a:stretch/>
        </p:blipFill>
        <p:spPr>
          <a:xfrm>
            <a:off x="6492240" y="4293537"/>
            <a:ext cx="3726660" cy="2168223"/>
          </a:xfrm>
          <a:prstGeom prst="rect">
            <a:avLst/>
          </a:prstGeom>
        </p:spPr>
      </p:pic>
      <p:pic>
        <p:nvPicPr>
          <p:cNvPr id="2" name="Camera 1">
            <a:extLst>
              <a:ext uri="{FF2B5EF4-FFF2-40B4-BE49-F238E27FC236}">
                <a16:creationId xmlns:a16="http://schemas.microsoft.com/office/drawing/2014/main" id="{62018E68-50C9-27F9-5385-87F1BC6CE7E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D111823A-9436-F842-B162-190FFF5607F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67EBCF72-A83E-3A2C-BB49-C0E52E20447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EA576F03-A890-882E-E3F3-FB40024006F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1346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7D63F6-BADE-C691-9265-363C47F33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719" y="2968660"/>
            <a:ext cx="5736918" cy="895001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Open Sans" charset="0"/>
                <a:ea typeface="Open Sans" charset="0"/>
                <a:cs typeface="Open Sans" charset="0"/>
              </a:rPr>
              <a:t>S</a:t>
            </a:r>
            <a:r>
              <a:rPr lang="en-US" sz="4400" b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ummary</a:t>
            </a:r>
            <a:endParaRPr lang="en-US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3B8427E9-1950-6159-4AAD-591DA476214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47897491-77FF-D415-3956-905708AC3F8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40AD04DA-9ED8-88B5-62F7-2EA1591896C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A3B0AE59-4DAB-0D6E-1C35-9FF34DAF9D2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2079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D192-E1CD-2C34-3724-E4A2A02D1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Useful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31D4F-A0A5-1A45-3AEE-A90928A33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942" y="1192350"/>
            <a:ext cx="9693415" cy="447329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Splink documentation</a:t>
            </a:r>
          </a:p>
          <a:p>
            <a:r>
              <a:rPr lang="en-GB" dirty="0">
                <a:hlinkClick r:id="rId2"/>
              </a:rPr>
              <a:t>https://moj-analytical-services.github.io/splink/index.html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Splink github</a:t>
            </a:r>
          </a:p>
          <a:p>
            <a:r>
              <a:rPr lang="en-GB" dirty="0">
                <a:hlinkClick r:id="rId3"/>
              </a:rPr>
              <a:t>https://github.com/moj-analytical-services/splink</a:t>
            </a:r>
            <a:endParaRPr lang="en-GB" dirty="0"/>
          </a:p>
          <a:p>
            <a:endParaRPr lang="en-GB" dirty="0"/>
          </a:p>
          <a:p>
            <a:r>
              <a:rPr lang="en-GB" dirty="0"/>
              <a:t>Robin Linacre’s blog (splink theory)</a:t>
            </a:r>
          </a:p>
          <a:p>
            <a:r>
              <a:rPr lang="en-GB" dirty="0">
                <a:hlinkClick r:id="rId4"/>
              </a:rPr>
              <a:t>https://www.robinlinacre.com/probabilistic_linkage/</a:t>
            </a:r>
            <a:endParaRPr lang="en-GB" dirty="0"/>
          </a:p>
          <a:p>
            <a:endParaRPr lang="en-GB" dirty="0"/>
          </a:p>
          <a:p>
            <a:r>
              <a:rPr lang="en-US" dirty="0"/>
              <a:t>Building a Single Customer View Using Open-Source Tools and Databricks by Robert Constable</a:t>
            </a:r>
            <a:endParaRPr lang="en-GB" dirty="0"/>
          </a:p>
          <a:p>
            <a:r>
              <a:rPr lang="en-GB" dirty="0">
                <a:hlinkClick r:id="rId5"/>
              </a:rPr>
              <a:t>https://towardsdatascience.com/building-a-single-customer-view-using-open-source-tools-and-databricks-ecc7d020ef4f</a:t>
            </a:r>
            <a:endParaRPr lang="en-GB" dirty="0"/>
          </a:p>
          <a:p>
            <a:endParaRPr lang="en-GB" dirty="0"/>
          </a:p>
          <a:p>
            <a:r>
              <a:rPr lang="en-GB" dirty="0"/>
              <a:t>Jar File for comparisons</a:t>
            </a:r>
          </a:p>
          <a:p>
            <a:r>
              <a:rPr lang="en-GB" dirty="0">
                <a:hlinkClick r:id="rId6"/>
              </a:rPr>
              <a:t>https://github.com/moj-analytical-services/splink_scalaudfs/tree/main/jars</a:t>
            </a:r>
            <a:endParaRPr lang="en-GB" dirty="0"/>
          </a:p>
          <a:p>
            <a:endParaRPr lang="en-GB" dirty="0"/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1D6DE965-FC0A-C48B-2B4B-E014916DC3D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B4C0075D-C35C-64BF-48D5-EC2AD1D6259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1A048A59-6B79-44C9-3F27-133214D350B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183393B2-C6EE-11E4-4068-E1DCCC9C25A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289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The Data Linkage Problem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6615279" cy="3761629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800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Everyone knows, in his home full of ice.</a:t>
            </a:r>
          </a:p>
          <a:p>
            <a:pPr>
              <a:buClr>
                <a:schemeClr val="accent1"/>
              </a:buClr>
            </a:pPr>
            <a:r>
              <a:rPr lang="en-GB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GB" sz="1800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Santa lists children both naughty and nice.</a:t>
            </a:r>
            <a:b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800" i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the lists aren't exclusive, most children are both.</a:t>
            </a:r>
          </a:p>
          <a:p>
            <a:pPr>
              <a:buClr>
                <a:schemeClr val="accent1"/>
              </a:buClr>
            </a:pPr>
            <a:r>
              <a:rPr lang="en-GB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GB" sz="1800" i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the scripts made to pair them were as slow as a sloth.</a:t>
            </a:r>
          </a:p>
          <a:p>
            <a:pPr>
              <a:buClr>
                <a:schemeClr val="accent1"/>
              </a:buClr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Why we need it: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Joining unrelated datasets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Reporting on ‘single view of the customer’ / ‘single view of the citizen’ / ‘single view of the child’ across multiple data sources.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problem where there isn’t a common ID between data sources.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cartoon of santa claus reading a list of christmas wishes&#10;&#10;Description automatically generated">
            <a:extLst>
              <a:ext uri="{FF2B5EF4-FFF2-40B4-BE49-F238E27FC236}">
                <a16:creationId xmlns:a16="http://schemas.microsoft.com/office/drawing/2014/main" id="{5D9837E9-FDE4-7564-ED9D-1CAEE8DCF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1702060"/>
            <a:ext cx="3778999" cy="3778999"/>
          </a:xfrm>
          <a:prstGeom prst="rect">
            <a:avLst/>
          </a:prstGeom>
        </p:spPr>
      </p:pic>
      <p:pic>
        <p:nvPicPr>
          <p:cNvPr id="2" name="Camera 1">
            <a:extLst>
              <a:ext uri="{FF2B5EF4-FFF2-40B4-BE49-F238E27FC236}">
                <a16:creationId xmlns:a16="http://schemas.microsoft.com/office/drawing/2014/main" id="{87A7D39C-C086-38DC-E235-9331E9E822F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E015782F-1FFF-E50E-2FD4-31463ED9F5C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C66D49FC-533F-C1DA-78CD-B48783FB9BA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6E20107C-9F95-09CF-8761-497A3100D0B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435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A solution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6473039" cy="3832749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800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 Santa decided a plot he would hatch.</a:t>
            </a:r>
          </a:p>
          <a:p>
            <a:pPr>
              <a:buClr>
                <a:schemeClr val="accent1"/>
              </a:buClr>
            </a:pPr>
            <a:r>
              <a:rPr lang="en-GB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GB" sz="1800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He'd ask for some new code to make records match.</a:t>
            </a:r>
            <a:b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800" i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instructed his elves "Make it fast, make it cheap".</a:t>
            </a:r>
          </a:p>
          <a:p>
            <a:pPr>
              <a:buClr>
                <a:schemeClr val="accent1"/>
              </a:buClr>
            </a:pPr>
            <a:r>
              <a:rPr lang="en-GB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GB" sz="1800" i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"Fix it by Christmas" he said with a leap.</a:t>
            </a: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De-duplication &amp; linkage: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Rather than join on an ID: fuzzy match across multiple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Records considered similar if their similarity is above a certain threshold.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Will not give you perfect results, but you get something.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Splink = a powerful implementation of probabilistic data matching</a:t>
            </a:r>
          </a:p>
        </p:txBody>
      </p:sp>
      <p:pic>
        <p:nvPicPr>
          <p:cNvPr id="3" name="Picture 2" descr="A cartoon of santa claus and two elfs&#10;&#10;Description automatically generated">
            <a:extLst>
              <a:ext uri="{FF2B5EF4-FFF2-40B4-BE49-F238E27FC236}">
                <a16:creationId xmlns:a16="http://schemas.microsoft.com/office/drawing/2014/main" id="{8F8B1EA9-0184-33FB-421A-368AAC1D6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80" y="1722120"/>
            <a:ext cx="3896360" cy="3896360"/>
          </a:xfrm>
          <a:prstGeom prst="rect">
            <a:avLst/>
          </a:prstGeom>
        </p:spPr>
      </p:pic>
      <p:pic>
        <p:nvPicPr>
          <p:cNvPr id="2" name="Camera 1">
            <a:extLst>
              <a:ext uri="{FF2B5EF4-FFF2-40B4-BE49-F238E27FC236}">
                <a16:creationId xmlns:a16="http://schemas.microsoft.com/office/drawing/2014/main" id="{8D9D237E-443A-34C0-55A0-3DD0FA96DA2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04EA93A2-C05C-01FB-8216-0E0A2CF3F12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773A6DB8-463D-5407-ADFA-9B183E84B19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64691E27-972A-264C-F730-5D491DDCB39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012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A3E62-368A-1967-1503-81E70758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 to Splink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DFAF0-609F-7048-0534-246E54DCE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A06B1E89-AAB2-C621-3192-2D765A0B5BF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8098EF55-4C24-5E80-B305-E252377A4D6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4AFE6879-D315-BDD0-CA90-B44615F5229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E11B5D00-4BB4-FD49-6D42-ED1FECC0E6A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379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Splink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10923119" cy="4452510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800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 the wisest of elves, he had a big think, he decided on Python and a package named splink!</a:t>
            </a:r>
          </a:p>
          <a:p>
            <a:pPr>
              <a:buClr>
                <a:schemeClr val="accent1"/>
              </a:buClr>
            </a:pPr>
            <a:r>
              <a:rPr lang="en-GB" sz="1800" i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pairs up the records, with methods statistic, to match them all up through routes probabilistic!</a:t>
            </a:r>
            <a:endParaRPr lang="en-GB" i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Splink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Python package for probabilistic record linkage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Developed by Robin Liancre at the Ministry of Justice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Speed: Capable of linking a million records on a laptop in around a minute.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Accuracy: Support for term frequency adjustments and user-defined fuzzy matching logic.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Scalability: Execute linkage in Python (using DuckDB) or big-data backends like Spark for 100+ million records.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Unsupervised Learning: No training data is required for model training.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Interactive Outputs: A suite of interactive visualisations help users understand their model and diagnose problems.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CDC7377A-5172-4B75-197D-0814C1B99B6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E1FFDFC3-3544-E7D1-58A1-8C84931278D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94DBDB9C-F274-9B24-9087-C5254C84B54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1D7B6D00-4731-0C00-6FF3-528D979E466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750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F731CB-F649-4A48-9B71-1DB4233FC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89CD7"/>
                </a:solidFill>
              </a:rPr>
              <a:t>Types of Matching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8BAD11-0213-9F44-9F0A-A2D9C0D3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1" y="1389490"/>
            <a:ext cx="10587839" cy="4279790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Deterministic: exact match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46B13E-BC40-D8E0-47DB-13D5FBB3EA1B}"/>
              </a:ext>
            </a:extLst>
          </p:cNvPr>
          <p:cNvSpPr txBox="1"/>
          <p:nvPr/>
        </p:nvSpPr>
        <p:spPr>
          <a:xfrm>
            <a:off x="5999480" y="1389490"/>
            <a:ext cx="340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First name = First 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Surname = Surname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DOB = DOB</a:t>
            </a:r>
          </a:p>
        </p:txBody>
      </p:sp>
      <p:pic>
        <p:nvPicPr>
          <p:cNvPr id="3" name="Camera 2">
            <a:extLst>
              <a:ext uri="{FF2B5EF4-FFF2-40B4-BE49-F238E27FC236}">
                <a16:creationId xmlns:a16="http://schemas.microsoft.com/office/drawing/2014/main" id="{96F87C94-ACFD-25A6-729F-91AE32E78BA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902B7AF8-D3F4-16B3-BC5C-BD9D41262F0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38BEDF3E-DC85-C4FB-B53F-FE17B4146B1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2C237B6C-32ED-4C74-8767-02945FBB4B5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57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A3E62-368A-1967-1503-81E70758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Demo: Deterministic Matching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DFAF0-609F-7048-0534-246E54DCE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5520E5C1-6584-CE34-32BD-A8A4FEA67E9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FE1E5861-C0CD-893B-502E-5CBFD194966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4901" y="4527550"/>
            <a:ext cx="2877099" cy="23304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BBFC613E-A40A-2E76-9D21-D6FAD988DDD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96676031-BAAF-2476-9E0A-E0AFAF4904D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66742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mIyQLDGQyZmgKpXryhsI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qffQHV5o2YxpAQaXFSSk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qIQW31Wj1fxxzgEBova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mIyQLDGQyZmgKpXryhs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qffQHV5o2YxpAQaXFSSk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qIQW31Wj1fxxzgEBovaT"/>
</p:tagLst>
</file>

<file path=ppt/theme/theme1.xml><?xml version="1.0" encoding="utf-8"?>
<a:theme xmlns:a="http://schemas.openxmlformats.org/drawingml/2006/main" name="Simpson AssPresentation">
  <a:themeElements>
    <a:clrScheme name="Custom 1">
      <a:dk1>
        <a:srgbClr val="FFFFFF"/>
      </a:dk1>
      <a:lt1>
        <a:srgbClr val="FFFFFF"/>
      </a:lt1>
      <a:dk2>
        <a:srgbClr val="4F8CD8"/>
      </a:dk2>
      <a:lt2>
        <a:srgbClr val="575757"/>
      </a:lt2>
      <a:accent1>
        <a:srgbClr val="4F8CD8"/>
      </a:accent1>
      <a:accent2>
        <a:srgbClr val="575757"/>
      </a:accent2>
      <a:accent3>
        <a:srgbClr val="4F8CD8"/>
      </a:accent3>
      <a:accent4>
        <a:srgbClr val="575757"/>
      </a:accent4>
      <a:accent5>
        <a:srgbClr val="4F8CD8"/>
      </a:accent5>
      <a:accent6>
        <a:srgbClr val="575757"/>
      </a:accent6>
      <a:hlink>
        <a:srgbClr val="4F8CD8"/>
      </a:hlink>
      <a:folHlink>
        <a:srgbClr val="C00000"/>
      </a:folHlink>
    </a:clrScheme>
    <a:fontScheme name="Slid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l Company Template" id="{84F5BCBA-AAA9-4658-80EB-0EEBFF96582E}" vid="{3A4216E7-165E-44F7-8033-B7E4A72B5C5C}"/>
    </a:ext>
  </a:extLst>
</a:theme>
</file>

<file path=ppt/theme/theme2.xml><?xml version="1.0" encoding="utf-8"?>
<a:theme xmlns:a="http://schemas.openxmlformats.org/drawingml/2006/main" name="Simpson AssPresentation">
  <a:themeElements>
    <a:clrScheme name="Custom 1">
      <a:dk1>
        <a:srgbClr val="FFFFFF"/>
      </a:dk1>
      <a:lt1>
        <a:srgbClr val="FFFFFF"/>
      </a:lt1>
      <a:dk2>
        <a:srgbClr val="4F8CD8"/>
      </a:dk2>
      <a:lt2>
        <a:srgbClr val="575757"/>
      </a:lt2>
      <a:accent1>
        <a:srgbClr val="4F8CD8"/>
      </a:accent1>
      <a:accent2>
        <a:srgbClr val="575757"/>
      </a:accent2>
      <a:accent3>
        <a:srgbClr val="4F8CD8"/>
      </a:accent3>
      <a:accent4>
        <a:srgbClr val="575757"/>
      </a:accent4>
      <a:accent5>
        <a:srgbClr val="4F8CD8"/>
      </a:accent5>
      <a:accent6>
        <a:srgbClr val="575757"/>
      </a:accent6>
      <a:hlink>
        <a:srgbClr val="4F8CD8"/>
      </a:hlink>
      <a:folHlink>
        <a:srgbClr val="C00000"/>
      </a:folHlink>
    </a:clrScheme>
    <a:fontScheme name="Slid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l Company Template" id="{D52C3A61-5761-4FBC-8AD3-1283245F8EAB}" vid="{5EB34600-BEE1-4264-82EF-D04510E8C13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E1A61D5CDF1749ADFF71C5F065BFDE" ma:contentTypeVersion="16" ma:contentTypeDescription="Create a new document." ma:contentTypeScope="" ma:versionID="2112238d23c1abca70a909f3d256c908">
  <xsd:schema xmlns:xsd="http://www.w3.org/2001/XMLSchema" xmlns:xs="http://www.w3.org/2001/XMLSchema" xmlns:p="http://schemas.microsoft.com/office/2006/metadata/properties" xmlns:ns2="cedef41c-9049-4754-87af-041b3ebd4fb0" xmlns:ns3="f466cbb8-6918-423d-be63-d19bde593b7d" targetNamespace="http://schemas.microsoft.com/office/2006/metadata/properties" ma:root="true" ma:fieldsID="d75f9c2f6d3db507f748e7f6696bd4dc" ns2:_="" ns3:_="">
    <xsd:import namespace="cedef41c-9049-4754-87af-041b3ebd4fb0"/>
    <xsd:import namespace="f466cbb8-6918-423d-be63-d19bde593b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ef41c-9049-4754-87af-041b3ebd4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04d74a43-f6a9-4121-a532-26c3c48272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66cbb8-6918-423d-be63-d19bde593b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39f2a3a-5d2c-46de-ad1c-e773b06f3349}" ma:internalName="TaxCatchAll" ma:showField="CatchAllData" ma:web="f466cbb8-6918-423d-be63-d19bde593b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edef41c-9049-4754-87af-041b3ebd4fb0">
      <Terms xmlns="http://schemas.microsoft.com/office/infopath/2007/PartnerControls"/>
    </lcf76f155ced4ddcb4097134ff3c332f>
    <TaxCatchAll xmlns="f466cbb8-6918-423d-be63-d19bde593b7d" xsi:nil="true"/>
  </documentManagement>
</p:properties>
</file>

<file path=customXml/itemProps1.xml><?xml version="1.0" encoding="utf-8"?>
<ds:datastoreItem xmlns:ds="http://schemas.openxmlformats.org/officeDocument/2006/customXml" ds:itemID="{FD60A533-386C-4386-8599-AB9BF8FAE3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BD4D4-88FD-4C1D-AAC8-0208EA63B8EA}">
  <ds:schemaRefs>
    <ds:schemaRef ds:uri="cedef41c-9049-4754-87af-041b3ebd4fb0"/>
    <ds:schemaRef ds:uri="f466cbb8-6918-423d-be63-d19bde593b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37C7129-45C7-4BC5-9813-A70F42B562C8}">
  <ds:schemaRefs>
    <ds:schemaRef ds:uri="cedef41c-9049-4754-87af-041b3ebd4fb0"/>
    <ds:schemaRef ds:uri="f466cbb8-6918-423d-be63-d19bde593b7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8b8c711-0a83-49f4-b34d-900952172106}" enabled="0" method="" siteId="{e8b8c711-0a83-49f4-b34d-9009521721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All Company Template</Template>
  <TotalTime>212</TotalTime>
  <Words>1860</Words>
  <Application>Microsoft Office PowerPoint</Application>
  <PresentationFormat>Widescreen</PresentationFormat>
  <Paragraphs>362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Gill Sans Light</vt:lpstr>
      <vt:lpstr>Open Sans</vt:lpstr>
      <vt:lpstr>Segoe UI</vt:lpstr>
      <vt:lpstr>Simpson AssPresentation</vt:lpstr>
      <vt:lpstr>Simpson AssPresentation</vt:lpstr>
      <vt:lpstr>Office Theme</vt:lpstr>
      <vt:lpstr>Splinking in a Winter Wonderland </vt:lpstr>
      <vt:lpstr>Overview</vt:lpstr>
      <vt:lpstr>The Problem</vt:lpstr>
      <vt:lpstr>The Data Linkage Problem</vt:lpstr>
      <vt:lpstr>A solution</vt:lpstr>
      <vt:lpstr>Intro to Splink</vt:lpstr>
      <vt:lpstr>Splink</vt:lpstr>
      <vt:lpstr>Types of Matching</vt:lpstr>
      <vt:lpstr>Demo: Deterministic Matching</vt:lpstr>
      <vt:lpstr>Types of Matching</vt:lpstr>
      <vt:lpstr>Fuzzy Matching</vt:lpstr>
      <vt:lpstr>Soundex &amp; Metaphone</vt:lpstr>
      <vt:lpstr>Damerau-Levenshtein Distance</vt:lpstr>
      <vt:lpstr>Jaro Winkler</vt:lpstr>
      <vt:lpstr>Demo: Comparisons</vt:lpstr>
      <vt:lpstr>Types of Matching</vt:lpstr>
      <vt:lpstr>Probabilistic Matching</vt:lpstr>
      <vt:lpstr>Bayes Theorem appears</vt:lpstr>
      <vt:lpstr>Bayes Theorem appears</vt:lpstr>
      <vt:lpstr>Bayes Theorem appears</vt:lpstr>
      <vt:lpstr>Probabilistic Matching – Multiple Fields</vt:lpstr>
      <vt:lpstr>Probabilistic Matching</vt:lpstr>
      <vt:lpstr>Blocking</vt:lpstr>
      <vt:lpstr>Demo: Probabilistic Matching</vt:lpstr>
      <vt:lpstr>PowerPoint Presentation</vt:lpstr>
      <vt:lpstr>Features</vt:lpstr>
      <vt:lpstr>Term Frequency</vt:lpstr>
      <vt:lpstr>Reporting</vt:lpstr>
      <vt:lpstr>Other considerations</vt:lpstr>
      <vt:lpstr>Other considerations</vt:lpstr>
      <vt:lpstr>Environment Setup</vt:lpstr>
      <vt:lpstr>Setup &amp; Prerequisites</vt:lpstr>
      <vt:lpstr>Summary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 </dc:title>
  <dc:creator>Barney Lawrence</dc:creator>
  <cp:lastModifiedBy>Ash Ward</cp:lastModifiedBy>
  <cp:revision>1</cp:revision>
  <dcterms:created xsi:type="dcterms:W3CDTF">2023-09-22T11:58:18Z</dcterms:created>
  <dcterms:modified xsi:type="dcterms:W3CDTF">2023-12-18T17:26:39Z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0x010100F2E1A61D5CDF1749ADFF71C5F065BFDE</vt:lpwstr>
  </property>
  <property fmtid="{D5CDD505-2E9C-101B-9397-08002B2CF9AE}" pid="3" name="TaxKeyword">
    <vt:lpwstr>61;#SQL Server 2012|c12fc546-e000-48fb-9d5a-fd0a1dbf5b48</vt:lpwstr>
  </property>
  <property fmtid="{D5CDD505-2E9C-101B-9397-08002B2CF9AE}" pid="4" name="Confidentiality">
    <vt:lpwstr>5;#customer ready|b225dced-5dab-45d2-8576-577b3c96fa78</vt:lpwstr>
  </property>
  <property fmtid="{D5CDD505-2E9C-101B-9397-08002B2CF9AE}" pid="5" name="IsMyDocuments">
    <vt:bool>true</vt:bool>
  </property>
  <property fmtid="{D5CDD505-2E9C-101B-9397-08002B2CF9AE}" pid="6" name="Document Category">
    <vt:lpwstr>41;#Presentations|e55a4bc2-ad45-43e6-9d1c-cc5eb70b8b77</vt:lpwstr>
  </property>
  <property fmtid="{D5CDD505-2E9C-101B-9397-08002B2CF9AE}" pid="7" name="MediaServiceImageTags">
    <vt:lpwstr/>
  </property>
</Properties>
</file>